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42.xml.rels" ContentType="application/vnd.openxmlformats-package.relationships+xml"/>
  <Override PartName="/ppt/notesSlides/_rels/notesSlide34.xml.rels" ContentType="application/vnd.openxmlformats-package.relationships+xml"/>
  <Override PartName="/ppt/notesSlides/_rels/notesSlide21.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20.xml.rels" ContentType="application/vnd.openxmlformats-package.relationships+xml"/>
  <Override PartName="/ppt/notesSlides/_rels/notesSlide29.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notesSlides/notesSlide42.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7.png" ContentType="image/png"/>
  <Override PartName="/ppt/media/image34.jpeg" ContentType="image/jpeg"/>
  <Override PartName="/ppt/media/image7.jpeg" ContentType="image/jpeg"/>
  <Override PartName="/ppt/media/image20.png" ContentType="image/png"/>
  <Override PartName="/ppt/media/image28.jpeg" ContentType="image/jpeg"/>
  <Override PartName="/ppt/media/image36.png" ContentType="image/png"/>
  <Override PartName="/ppt/media/image42.png" ContentType="image/png"/>
  <Override PartName="/ppt/media/image43.png" ContentType="image/png"/>
  <Override PartName="/ppt/media/image44.png" ContentType="image/png"/>
  <Override PartName="/ppt/media/image45.png" ContentType="image/png"/>
  <Override PartName="/ppt/media/image18.png" ContentType="image/png"/>
  <Override PartName="/ppt/media/image6.jpeg" ContentType="image/jpeg"/>
  <Override PartName="/ppt/media/image46.png" ContentType="image/png"/>
  <Override PartName="/ppt/media/image51.png" ContentType="image/png"/>
  <Override PartName="/ppt/media/image52.png" ContentType="image/png"/>
  <Override PartName="/ppt/media/image41.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39.png" ContentType="image/png"/>
  <Override PartName="/ppt/media/image9.png" ContentType="image/png"/>
  <Override PartName="/ppt/media/image11.png" ContentType="image/png"/>
  <Override PartName="/ppt/media/image48.png" ContentType="image/png"/>
  <Override PartName="/ppt/media/image13.png" ContentType="image/pn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Click to move the slide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edit the notes format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C9415221-7CC9-4B2A-B32F-9FAC8CA134A4}"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990720" y="766800"/>
            <a:ext cx="5113800" cy="3834360"/>
          </a:xfrm>
          <a:prstGeom prst="rect">
            <a:avLst/>
          </a:prstGeom>
        </p:spPr>
      </p:sp>
      <p:sp>
        <p:nvSpPr>
          <p:cNvPr id="431" name="PlaceHolder 2"/>
          <p:cNvSpPr>
            <a:spLocks noGrp="1"/>
          </p:cNvSpPr>
          <p:nvPr>
            <p:ph type="body"/>
          </p:nvPr>
        </p:nvSpPr>
        <p:spPr>
          <a:xfrm>
            <a:off x="709560" y="4862520"/>
            <a:ext cx="5675760" cy="4601160"/>
          </a:xfrm>
          <a:prstGeom prst="rect">
            <a:avLst/>
          </a:prstGeom>
        </p:spPr>
        <p:txBody>
          <a:bodyPr lIns="0" rIns="0" tIns="0" bIns="0">
            <a:noAutofit/>
          </a:bodyPr>
          <a:p>
            <a:pPr marL="216000" indent="-21204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32" name="CustomShape 3"/>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3FDEC35-31E1-419D-950F-52FF720215B8}"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A681582-53A7-41F1-BD74-31A63FFEB84A}"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34"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35" name="PlaceHolder 3"/>
          <p:cNvSpPr>
            <a:spLocks noGrp="1"/>
          </p:cNvSpPr>
          <p:nvPr>
            <p:ph type="body"/>
          </p:nvPr>
        </p:nvSpPr>
        <p:spPr>
          <a:xfrm>
            <a:off x="709560" y="4862520"/>
            <a:ext cx="5667840" cy="460116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9736E9C-A713-4E93-AF65-EBD94447B3E0}"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37" name="CustomShape 2"/>
          <p:cNvSpPr/>
          <p:nvPr/>
        </p:nvSpPr>
        <p:spPr>
          <a:xfrm>
            <a:off x="0" y="-6253200"/>
            <a:ext cx="360" cy="14048280"/>
          </a:xfrm>
          <a:prstGeom prst="rect">
            <a:avLst/>
          </a:prstGeom>
          <a:solidFill>
            <a:srgbClr val="ffffff"/>
          </a:solidFill>
          <a:ln w="9360">
            <a:solidFill>
              <a:srgbClr val="000000"/>
            </a:solidFill>
            <a:miter/>
          </a:ln>
        </p:spPr>
        <p:style>
          <a:lnRef idx="0"/>
          <a:fillRef idx="0"/>
          <a:effectRef idx="0"/>
          <a:fontRef idx="minor"/>
        </p:style>
      </p:sp>
      <p:sp>
        <p:nvSpPr>
          <p:cNvPr id="438" name="PlaceHolder 3"/>
          <p:cNvSpPr>
            <a:spLocks noGrp="1"/>
          </p:cNvSpPr>
          <p:nvPr>
            <p:ph type="body"/>
          </p:nvPr>
        </p:nvSpPr>
        <p:spPr>
          <a:xfrm>
            <a:off x="709560" y="4862520"/>
            <a:ext cx="5629680" cy="4601160"/>
          </a:xfrm>
          <a:prstGeom prst="rect">
            <a:avLst/>
          </a:prstGeom>
        </p:spPr>
        <p:txBody>
          <a:bodyPr lIns="0" rIns="0" tIns="0" bIns="0" anchor="ctr">
            <a:noAutofit/>
          </a:bodyPr>
          <a:p>
            <a:pPr marL="216000" indent="-21204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204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204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990720" y="766800"/>
            <a:ext cx="5113800" cy="3834360"/>
          </a:xfrm>
          <a:prstGeom prst="rect">
            <a:avLst/>
          </a:prstGeom>
        </p:spPr>
      </p:sp>
      <p:sp>
        <p:nvSpPr>
          <p:cNvPr id="440" name="PlaceHolder 2"/>
          <p:cNvSpPr>
            <a:spLocks noGrp="1"/>
          </p:cNvSpPr>
          <p:nvPr>
            <p:ph type="body"/>
          </p:nvPr>
        </p:nvSpPr>
        <p:spPr>
          <a:xfrm>
            <a:off x="709560" y="4862520"/>
            <a:ext cx="5675760" cy="4601160"/>
          </a:xfrm>
          <a:prstGeom prst="rect">
            <a:avLst/>
          </a:prstGeom>
        </p:spPr>
        <p:txBody>
          <a:bodyPr lIns="0" rIns="0" tIns="0" bIns="0">
            <a:noAutofit/>
          </a:bodyPr>
          <a:p>
            <a:endParaRPr b="0" lang="en-AU" sz="2000" spc="-1" strike="noStrike">
              <a:latin typeface="Arial"/>
            </a:endParaRPr>
          </a:p>
        </p:txBody>
      </p:sp>
      <p:sp>
        <p:nvSpPr>
          <p:cNvPr id="441" name="CustomShape 3"/>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E161BA0-8C9B-4FBA-AB90-575122CC232E}"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990720" y="766800"/>
            <a:ext cx="5113800" cy="3834000"/>
          </a:xfrm>
          <a:prstGeom prst="rect">
            <a:avLst/>
          </a:prstGeom>
        </p:spPr>
      </p:sp>
      <p:sp>
        <p:nvSpPr>
          <p:cNvPr id="443" name="PlaceHolder 2"/>
          <p:cNvSpPr>
            <a:spLocks noGrp="1"/>
          </p:cNvSpPr>
          <p:nvPr>
            <p:ph type="body"/>
          </p:nvPr>
        </p:nvSpPr>
        <p:spPr>
          <a:xfrm>
            <a:off x="709560" y="4862520"/>
            <a:ext cx="5675760" cy="4601160"/>
          </a:xfrm>
          <a:prstGeom prst="rect">
            <a:avLst/>
          </a:prstGeom>
        </p:spPr>
        <p:txBody>
          <a:bodyPr lIns="0" rIns="0" tIns="0" bIns="0">
            <a:noAutofit/>
          </a:bodyPr>
          <a:p>
            <a:endParaRPr b="0" lang="en-AU" sz="2000" spc="-1" strike="noStrike">
              <a:latin typeface="Arial"/>
            </a:endParaRPr>
          </a:p>
        </p:txBody>
      </p:sp>
      <p:sp>
        <p:nvSpPr>
          <p:cNvPr id="444" name="CustomShape 3"/>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5F9E8DA-C513-4BA9-85F7-3E1E5FB2D919}"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990720" y="766800"/>
            <a:ext cx="5113800" cy="3834000"/>
          </a:xfrm>
          <a:prstGeom prst="rect">
            <a:avLst/>
          </a:prstGeom>
        </p:spPr>
      </p:sp>
      <p:sp>
        <p:nvSpPr>
          <p:cNvPr id="446" name="PlaceHolder 2"/>
          <p:cNvSpPr>
            <a:spLocks noGrp="1"/>
          </p:cNvSpPr>
          <p:nvPr>
            <p:ph type="body"/>
          </p:nvPr>
        </p:nvSpPr>
        <p:spPr>
          <a:xfrm>
            <a:off x="709560" y="4862520"/>
            <a:ext cx="5675760" cy="4601160"/>
          </a:xfrm>
          <a:prstGeom prst="rect">
            <a:avLst/>
          </a:prstGeom>
        </p:spPr>
        <p:txBody>
          <a:bodyPr lIns="0" rIns="0" tIns="0" bIns="0">
            <a:noAutofit/>
          </a:bodyPr>
          <a:p>
            <a:endParaRPr b="0" lang="en-AU" sz="2000" spc="-1" strike="noStrike">
              <a:latin typeface="Arial"/>
            </a:endParaRPr>
          </a:p>
        </p:txBody>
      </p:sp>
      <p:sp>
        <p:nvSpPr>
          <p:cNvPr id="447" name="CustomShape 3"/>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6952FC9-CD1C-4970-AA30-9ADD1391D118}"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990720" y="766800"/>
            <a:ext cx="5113800" cy="3834360"/>
          </a:xfrm>
          <a:prstGeom prst="rect">
            <a:avLst/>
          </a:prstGeom>
        </p:spPr>
      </p:sp>
      <p:sp>
        <p:nvSpPr>
          <p:cNvPr id="449" name="PlaceHolder 2"/>
          <p:cNvSpPr>
            <a:spLocks noGrp="1"/>
          </p:cNvSpPr>
          <p:nvPr>
            <p:ph type="body"/>
          </p:nvPr>
        </p:nvSpPr>
        <p:spPr>
          <a:xfrm>
            <a:off x="709560" y="4862520"/>
            <a:ext cx="5675760" cy="4601160"/>
          </a:xfrm>
          <a:prstGeom prst="rect">
            <a:avLst/>
          </a:prstGeom>
        </p:spPr>
        <p:txBody>
          <a:bodyPr lIns="0" rIns="0" tIns="0" bIns="0">
            <a:noAutofit/>
          </a:bodyPr>
          <a:p>
            <a:endParaRPr b="0" lang="en-AU" sz="2000" spc="-1" strike="noStrike">
              <a:latin typeface="Arial"/>
            </a:endParaRPr>
          </a:p>
        </p:txBody>
      </p:sp>
      <p:sp>
        <p:nvSpPr>
          <p:cNvPr id="450" name="CustomShape 3"/>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F3CC7B9A-522D-49B2-9E45-12F3674E84AB}"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990720" y="766800"/>
            <a:ext cx="5113800" cy="3834360"/>
          </a:xfrm>
          <a:prstGeom prst="rect">
            <a:avLst/>
          </a:prstGeom>
        </p:spPr>
      </p:sp>
      <p:sp>
        <p:nvSpPr>
          <p:cNvPr id="452" name="PlaceHolder 2"/>
          <p:cNvSpPr>
            <a:spLocks noGrp="1"/>
          </p:cNvSpPr>
          <p:nvPr>
            <p:ph type="body"/>
          </p:nvPr>
        </p:nvSpPr>
        <p:spPr>
          <a:xfrm>
            <a:off x="709560" y="4862520"/>
            <a:ext cx="5675760" cy="4601160"/>
          </a:xfrm>
          <a:prstGeom prst="rect">
            <a:avLst/>
          </a:prstGeom>
        </p:spPr>
        <p:txBody>
          <a:bodyPr lIns="0" rIns="0" tIns="0" bIns="0">
            <a:noAutofit/>
          </a:bodyPr>
          <a:p>
            <a:endParaRPr b="0" lang="en-AU" sz="2000" spc="-1" strike="noStrike">
              <a:latin typeface="Arial"/>
            </a:endParaRPr>
          </a:p>
        </p:txBody>
      </p:sp>
      <p:sp>
        <p:nvSpPr>
          <p:cNvPr id="453" name="CustomShape 3"/>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24A7818D-90FD-43CF-85AD-3EE15730858C}"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990720" y="766800"/>
            <a:ext cx="5113800" cy="3834360"/>
          </a:xfrm>
          <a:prstGeom prst="rect">
            <a:avLst/>
          </a:prstGeom>
        </p:spPr>
      </p:sp>
      <p:sp>
        <p:nvSpPr>
          <p:cNvPr id="455" name="PlaceHolder 2"/>
          <p:cNvSpPr>
            <a:spLocks noGrp="1"/>
          </p:cNvSpPr>
          <p:nvPr>
            <p:ph type="body"/>
          </p:nvPr>
        </p:nvSpPr>
        <p:spPr>
          <a:xfrm>
            <a:off x="709560" y="4862520"/>
            <a:ext cx="5675760" cy="4601160"/>
          </a:xfrm>
          <a:prstGeom prst="rect">
            <a:avLst/>
          </a:prstGeom>
        </p:spPr>
        <p:txBody>
          <a:bodyPr lIns="0" rIns="0" tIns="0" bIns="0">
            <a:noAutofit/>
          </a:bodyPr>
          <a:p>
            <a:pPr marL="216000" indent="-21204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56" name="CustomShape 3"/>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896E6D5-5541-401F-80E6-90388E8A43D1}"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259D0A9-1BCF-4735-BA79-5AE755653010}"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28" name="PlaceHolder 2"/>
          <p:cNvSpPr>
            <a:spLocks noGrp="1"/>
          </p:cNvSpPr>
          <p:nvPr>
            <p:ph type="sldImg"/>
          </p:nvPr>
        </p:nvSpPr>
        <p:spPr>
          <a:xfrm>
            <a:off x="990720" y="766800"/>
            <a:ext cx="5113800" cy="3834000"/>
          </a:xfrm>
          <a:prstGeom prst="rect">
            <a:avLst/>
          </a:prstGeom>
        </p:spPr>
      </p:sp>
      <p:sp>
        <p:nvSpPr>
          <p:cNvPr id="429" name="PlaceHolder 3"/>
          <p:cNvSpPr>
            <a:spLocks noGrp="1"/>
          </p:cNvSpPr>
          <p:nvPr>
            <p:ph type="body"/>
          </p:nvPr>
        </p:nvSpPr>
        <p:spPr>
          <a:xfrm>
            <a:off x="709560" y="4862520"/>
            <a:ext cx="5675760" cy="4601160"/>
          </a:xfrm>
          <a:prstGeom prst="rect">
            <a:avLst/>
          </a:prstGeom>
        </p:spPr>
        <p:txBody>
          <a:bodyPr lIns="0" rIns="0" tIns="0" bIns="0">
            <a:noAutofit/>
          </a:bodyPr>
          <a:p>
            <a:endParaRPr b="0" lang="en-AU"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990720" y="766800"/>
            <a:ext cx="5113800" cy="3834360"/>
          </a:xfrm>
          <a:prstGeom prst="rect">
            <a:avLst/>
          </a:prstGeom>
        </p:spPr>
      </p:sp>
      <p:sp>
        <p:nvSpPr>
          <p:cNvPr id="458" name="PlaceHolder 2"/>
          <p:cNvSpPr>
            <a:spLocks noGrp="1"/>
          </p:cNvSpPr>
          <p:nvPr>
            <p:ph type="body"/>
          </p:nvPr>
        </p:nvSpPr>
        <p:spPr>
          <a:xfrm>
            <a:off x="709560" y="4862520"/>
            <a:ext cx="5675760" cy="4601160"/>
          </a:xfrm>
          <a:prstGeom prst="rect">
            <a:avLst/>
          </a:prstGeom>
        </p:spPr>
        <p:txBody>
          <a:bodyPr lIns="0" rIns="0" tIns="0" bIns="0">
            <a:noAutofit/>
          </a:bodyPr>
          <a:p>
            <a:pPr marL="216000" indent="-212040">
              <a:lnSpc>
                <a:spcPct val="100000"/>
              </a:lnSpc>
              <a:tabLst>
                <a:tab algn="l" pos="0"/>
              </a:tabLst>
            </a:pPr>
            <a:r>
              <a:rPr b="0" lang="en-US" sz="2000" spc="-1" strike="noStrike">
                <a:latin typeface="Arial"/>
              </a:rPr>
              <a:t>stroma</a:t>
            </a:r>
            <a:endParaRPr b="0" lang="en-AU" sz="2000" spc="-1" strike="noStrike">
              <a:latin typeface="Arial"/>
            </a:endParaRPr>
          </a:p>
        </p:txBody>
      </p:sp>
      <p:sp>
        <p:nvSpPr>
          <p:cNvPr id="459" name="CustomShape 3"/>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DA573ED-9023-49F8-9975-303D52485A36}"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990720" y="766800"/>
            <a:ext cx="5113800" cy="3834360"/>
          </a:xfrm>
          <a:prstGeom prst="rect">
            <a:avLst/>
          </a:prstGeom>
        </p:spPr>
      </p:sp>
      <p:sp>
        <p:nvSpPr>
          <p:cNvPr id="461" name="PlaceHolder 2"/>
          <p:cNvSpPr>
            <a:spLocks noGrp="1"/>
          </p:cNvSpPr>
          <p:nvPr>
            <p:ph type="body"/>
          </p:nvPr>
        </p:nvSpPr>
        <p:spPr>
          <a:xfrm>
            <a:off x="709560" y="4862520"/>
            <a:ext cx="5675760" cy="4601160"/>
          </a:xfrm>
          <a:prstGeom prst="rect">
            <a:avLst/>
          </a:prstGeom>
        </p:spPr>
        <p:txBody>
          <a:bodyPr lIns="0" rIns="0" tIns="0" bIns="0">
            <a:noAutofit/>
          </a:bodyPr>
          <a:p>
            <a:endParaRPr b="0" lang="en-AU" sz="2000" spc="-1" strike="noStrike">
              <a:latin typeface="Arial"/>
            </a:endParaRPr>
          </a:p>
        </p:txBody>
      </p:sp>
      <p:sp>
        <p:nvSpPr>
          <p:cNvPr id="462" name="CustomShape 3"/>
          <p:cNvSpPr/>
          <p:nvPr/>
        </p:nvSpPr>
        <p:spPr>
          <a:xfrm>
            <a:off x="4021200" y="9720360"/>
            <a:ext cx="3072240" cy="5083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1F49CEC-2947-4F99-B295-A497D1664F79}"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a:t>
            </a:r>
            <a:r>
              <a:rPr b="0" lang="en-AU" sz="4400" spc="-1" strike="noStrike">
                <a:latin typeface="Arial"/>
              </a:rPr>
              <a:t>the title text </a:t>
            </a:r>
            <a:r>
              <a:rPr b="0" lang="en-AU" sz="4400" spc="-1" strike="noStrike">
                <a:latin typeface="Arial"/>
              </a:rPr>
              <a:t>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a:t>
            </a:r>
            <a:r>
              <a:rPr b="0" lang="en-AU" sz="4400" spc="-1" strike="noStrike">
                <a:latin typeface="Arial"/>
              </a:rPr>
              <a:t>edit the </a:t>
            </a:r>
            <a:r>
              <a:rPr b="0" lang="en-AU" sz="4400" spc="-1" strike="noStrike">
                <a:latin typeface="Arial"/>
              </a:rPr>
              <a:t>title text </a:t>
            </a:r>
            <a:r>
              <a:rPr b="0" lang="en-AU" sz="4400" spc="-1" strike="noStrike">
                <a:latin typeface="Arial"/>
              </a:rPr>
              <a:t>format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a:t>
            </a:r>
            <a:r>
              <a:rPr b="0" lang="en-AU" sz="4400" spc="-1" strike="noStrike">
                <a:latin typeface="Arial"/>
              </a:rPr>
              <a:t>title text format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Click to edit the title text format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hyperlink" Target="http://bit.do/ML-Imaging-WS" TargetMode="External"/><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7840" cy="9185760"/>
          </a:xfrm>
          <a:prstGeom prst="rect">
            <a:avLst/>
          </a:prstGeom>
          <a:ln w="0">
            <a:noFill/>
          </a:ln>
        </p:spPr>
      </p:pic>
      <p:sp>
        <p:nvSpPr>
          <p:cNvPr id="159" name="CustomShape 1"/>
          <p:cNvSpPr/>
          <p:nvPr/>
        </p:nvSpPr>
        <p:spPr>
          <a:xfrm>
            <a:off x="196920" y="1657440"/>
            <a:ext cx="7768080" cy="14655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59440" cy="1578240"/>
          </a:xfrm>
          <a:prstGeom prst="rect">
            <a:avLst/>
          </a:prstGeom>
          <a:ln w="19080">
            <a:solidFill>
              <a:schemeClr val="bg2"/>
            </a:solidFill>
            <a:miter/>
          </a:ln>
        </p:spPr>
      </p:pic>
      <p:pic>
        <p:nvPicPr>
          <p:cNvPr id="162" name="Picture 6" descr=""/>
          <p:cNvPicPr/>
          <p:nvPr/>
        </p:nvPicPr>
        <p:blipFill>
          <a:blip r:embed="rId3"/>
          <a:stretch/>
        </p:blipFill>
        <p:spPr>
          <a:xfrm>
            <a:off x="7344000" y="648000"/>
            <a:ext cx="1595880" cy="1651320"/>
          </a:xfrm>
          <a:prstGeom prst="rect">
            <a:avLst/>
          </a:prstGeom>
          <a:ln w="19080">
            <a:solidFill>
              <a:schemeClr val="bg2"/>
            </a:solidFill>
            <a:miter/>
          </a:ln>
        </p:spPr>
      </p:pic>
      <p:sp>
        <p:nvSpPr>
          <p:cNvPr id="163" name="CustomShape 3"/>
          <p:cNvSpPr/>
          <p:nvPr/>
        </p:nvSpPr>
        <p:spPr>
          <a:xfrm>
            <a:off x="684360" y="2133720"/>
            <a:ext cx="7845840" cy="174816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332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772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2020</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58920" y="284796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95280" y="155736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6" name="Picture 4" descr=""/>
          <p:cNvPicPr/>
          <p:nvPr/>
        </p:nvPicPr>
        <p:blipFill>
          <a:blip r:embed="rId1"/>
          <a:stretch/>
        </p:blipFill>
        <p:spPr>
          <a:xfrm>
            <a:off x="395280" y="3068640"/>
            <a:ext cx="1364040" cy="1364040"/>
          </a:xfrm>
          <a:prstGeom prst="rect">
            <a:avLst/>
          </a:prstGeom>
          <a:ln w="25560">
            <a:solidFill>
              <a:schemeClr val="bg2"/>
            </a:solidFill>
            <a:miter/>
          </a:ln>
        </p:spPr>
      </p:pic>
      <p:sp>
        <p:nvSpPr>
          <p:cNvPr id="227" name="CustomShape 2"/>
          <p:cNvSpPr/>
          <p:nvPr/>
        </p:nvSpPr>
        <p:spPr>
          <a:xfrm>
            <a:off x="1835280" y="3645000"/>
            <a:ext cx="59112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28" name="CustomShape 3"/>
          <p:cNvSpPr/>
          <p:nvPr/>
        </p:nvSpPr>
        <p:spPr>
          <a:xfrm>
            <a:off x="2124000" y="3141720"/>
            <a:ext cx="5037480" cy="136404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29" name="CustomShape 4"/>
          <p:cNvSpPr/>
          <p:nvPr/>
        </p:nvSpPr>
        <p:spPr>
          <a:xfrm>
            <a:off x="6942240" y="3608280"/>
            <a:ext cx="59112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0"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1" name="CustomShape 6"/>
          <p:cNvSpPr/>
          <p:nvPr/>
        </p:nvSpPr>
        <p:spPr>
          <a:xfrm>
            <a:off x="1295280" y="4724280"/>
            <a:ext cx="262476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2" name="CustomShape 7"/>
          <p:cNvSpPr/>
          <p:nvPr/>
        </p:nvSpPr>
        <p:spPr>
          <a:xfrm>
            <a:off x="6740640" y="4654440"/>
            <a:ext cx="15037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3"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5" name="CustomShape 2"/>
          <p:cNvSpPr/>
          <p:nvPr/>
        </p:nvSpPr>
        <p:spPr>
          <a:xfrm>
            <a:off x="395280" y="1125360"/>
            <a:ext cx="8420400" cy="5467680"/>
          </a:xfrm>
          <a:prstGeom prst="rect">
            <a:avLst/>
          </a:prstGeom>
          <a:noFill/>
          <a:ln w="0">
            <a:noFill/>
          </a:ln>
        </p:spPr>
        <p:style>
          <a:lnRef idx="0"/>
          <a:fillRef idx="0"/>
          <a:effectRef idx="0"/>
          <a:fontRef idx="minor"/>
        </p:style>
        <p:txBody>
          <a:bodyPr lIns="90000" rIns="90000" tIns="45000" bIns="45000">
            <a:noAutofit/>
          </a:bodyPr>
          <a:p>
            <a:pPr marL="343080" indent="-33876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7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152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152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87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7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7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7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word.</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nodeType="clickEffect" fill="hold">
                      <p:stCondLst>
                        <p:cond delay="indefinite"/>
                      </p:stCondLst>
                      <p:childTnLst>
                        <p:par>
                          <p:cTn id="52" nodeType="withEffect" fill="hold">
                            <p:stCondLst>
                              <p:cond delay="0"/>
                            </p:stCondLst>
                            <p:childTnLst>
                              <p:par>
                                <p:cTn id="53" nodeType="clickEffect" fill="hold" presetClass="entr" presetID="1">
                                  <p:stCondLst>
                                    <p:cond delay="0"/>
                                  </p:stCondLst>
                                  <p:childTnLst>
                                    <p:set>
                                      <p:cBhvr>
                                        <p:cTn id="54" dur="1" fill="hold">
                                          <p:stCondLst>
                                            <p:cond delay="0"/>
                                          </p:stCondLst>
                                        </p:cTn>
                                        <p:tgtEl>
                                          <p:spTgt spid="235">
                                            <p:txEl>
                                              <p:pRg st="5" end="5"/>
                                            </p:txEl>
                                          </p:spTgt>
                                        </p:tgtEl>
                                        <p:attrNameLst>
                                          <p:attrName>style.visibility</p:attrName>
                                        </p:attrNameLst>
                                      </p:cBhvr>
                                      <p:to>
                                        <p:strVal val="visible"/>
                                      </p:to>
                                    </p:set>
                                  </p:childTnLst>
                                </p:cTn>
                              </p:par>
                            </p:childTnLst>
                          </p:cTn>
                        </p:par>
                      </p:childTnLst>
                    </p:cTn>
                  </p:par>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5">
                                            <p:txEl>
                                              <p:pRg st="7" end="7"/>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5">
                                            <p:txEl>
                                              <p:pRg st="9" end="9"/>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5">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503280" y="225360"/>
            <a:ext cx="8225280" cy="114012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37" name="Picture 3" descr=""/>
          <p:cNvPicPr/>
          <p:nvPr/>
        </p:nvPicPr>
        <p:blipFill>
          <a:blip r:embed="rId1"/>
          <a:stretch/>
        </p:blipFill>
        <p:spPr>
          <a:xfrm>
            <a:off x="971640" y="2276640"/>
            <a:ext cx="2154600" cy="1435680"/>
          </a:xfrm>
          <a:prstGeom prst="rect">
            <a:avLst/>
          </a:prstGeom>
          <a:ln w="25560">
            <a:solidFill>
              <a:schemeClr val="bg2"/>
            </a:solidFill>
            <a:miter/>
          </a:ln>
        </p:spPr>
      </p:pic>
      <p:pic>
        <p:nvPicPr>
          <p:cNvPr id="238" name="Picture 4" descr=""/>
          <p:cNvPicPr/>
          <p:nvPr/>
        </p:nvPicPr>
        <p:blipFill>
          <a:blip r:embed="rId2"/>
          <a:stretch/>
        </p:blipFill>
        <p:spPr>
          <a:xfrm>
            <a:off x="3348000" y="2276640"/>
            <a:ext cx="2156400" cy="1435680"/>
          </a:xfrm>
          <a:prstGeom prst="rect">
            <a:avLst/>
          </a:prstGeom>
          <a:ln w="25560">
            <a:solidFill>
              <a:schemeClr val="bg2"/>
            </a:solidFill>
            <a:miter/>
          </a:ln>
        </p:spPr>
      </p:pic>
      <p:pic>
        <p:nvPicPr>
          <p:cNvPr id="239" name="Picture 5" descr=""/>
          <p:cNvPicPr/>
          <p:nvPr/>
        </p:nvPicPr>
        <p:blipFill>
          <a:blip r:embed="rId3"/>
          <a:stretch/>
        </p:blipFill>
        <p:spPr>
          <a:xfrm>
            <a:off x="6227640" y="3068640"/>
            <a:ext cx="1075320" cy="1075320"/>
          </a:xfrm>
          <a:prstGeom prst="rect">
            <a:avLst/>
          </a:prstGeom>
          <a:ln w="25560">
            <a:solidFill>
              <a:schemeClr val="bg2"/>
            </a:solidFill>
            <a:miter/>
          </a:ln>
        </p:spPr>
      </p:pic>
      <p:pic>
        <p:nvPicPr>
          <p:cNvPr id="240" name="Picture 6" descr=""/>
          <p:cNvPicPr/>
          <p:nvPr/>
        </p:nvPicPr>
        <p:blipFill>
          <a:blip r:embed="rId4"/>
          <a:stretch/>
        </p:blipFill>
        <p:spPr>
          <a:xfrm>
            <a:off x="7451640" y="1844640"/>
            <a:ext cx="1075320" cy="1075320"/>
          </a:xfrm>
          <a:prstGeom prst="rect">
            <a:avLst/>
          </a:prstGeom>
          <a:ln w="25560">
            <a:solidFill>
              <a:schemeClr val="bg2"/>
            </a:solidFill>
            <a:miter/>
          </a:ln>
        </p:spPr>
      </p:pic>
      <p:pic>
        <p:nvPicPr>
          <p:cNvPr id="241" name="Picture 7" descr=""/>
          <p:cNvPicPr/>
          <p:nvPr/>
        </p:nvPicPr>
        <p:blipFill>
          <a:blip r:embed="rId5"/>
          <a:stretch/>
        </p:blipFill>
        <p:spPr>
          <a:xfrm>
            <a:off x="7451640" y="3068640"/>
            <a:ext cx="1075320" cy="1075320"/>
          </a:xfrm>
          <a:prstGeom prst="rect">
            <a:avLst/>
          </a:prstGeom>
          <a:ln w="25560">
            <a:solidFill>
              <a:schemeClr val="bg2"/>
            </a:solidFill>
            <a:miter/>
          </a:ln>
        </p:spPr>
      </p:pic>
      <p:pic>
        <p:nvPicPr>
          <p:cNvPr id="242" name="Picture 8" descr=""/>
          <p:cNvPicPr/>
          <p:nvPr/>
        </p:nvPicPr>
        <p:blipFill>
          <a:blip r:embed="rId6"/>
          <a:stretch/>
        </p:blipFill>
        <p:spPr>
          <a:xfrm>
            <a:off x="6227640" y="1844640"/>
            <a:ext cx="1075320" cy="1075320"/>
          </a:xfrm>
          <a:prstGeom prst="rect">
            <a:avLst/>
          </a:prstGeom>
          <a:ln w="25560">
            <a:solidFill>
              <a:schemeClr val="bg2"/>
            </a:solidFill>
            <a:miter/>
          </a:ln>
        </p:spPr>
      </p:pic>
      <p:sp>
        <p:nvSpPr>
          <p:cNvPr id="243" name="CustomShape 2"/>
          <p:cNvSpPr/>
          <p:nvPr/>
        </p:nvSpPr>
        <p:spPr>
          <a:xfrm>
            <a:off x="6084720" y="1557360"/>
            <a:ext cx="229932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44" name="CustomShape 3"/>
          <p:cNvSpPr/>
          <p:nvPr/>
        </p:nvSpPr>
        <p:spPr>
          <a:xfrm>
            <a:off x="828720" y="1916280"/>
            <a:ext cx="265968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45" name="CustomShape 4"/>
          <p:cNvSpPr/>
          <p:nvPr/>
        </p:nvSpPr>
        <p:spPr>
          <a:xfrm>
            <a:off x="5724360" y="4819680"/>
            <a:ext cx="316440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46" name="CustomShape 5"/>
          <p:cNvSpPr/>
          <p:nvPr/>
        </p:nvSpPr>
        <p:spPr>
          <a:xfrm>
            <a:off x="6300720" y="5805360"/>
            <a:ext cx="233568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47" name="CustomShape 6"/>
          <p:cNvSpPr/>
          <p:nvPr/>
        </p:nvSpPr>
        <p:spPr>
          <a:xfrm>
            <a:off x="3851280" y="4869000"/>
            <a:ext cx="104040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48" name="CustomShape 7"/>
          <p:cNvSpPr/>
          <p:nvPr/>
        </p:nvSpPr>
        <p:spPr>
          <a:xfrm>
            <a:off x="1260360" y="4838760"/>
            <a:ext cx="165312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49" name="CustomShape 8"/>
          <p:cNvSpPr/>
          <p:nvPr/>
        </p:nvSpPr>
        <p:spPr>
          <a:xfrm>
            <a:off x="1187280" y="5580000"/>
            <a:ext cx="186876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50"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51"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52"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53"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54"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55"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56" name="CustomShape 15"/>
          <p:cNvSpPr/>
          <p:nvPr/>
        </p:nvSpPr>
        <p:spPr>
          <a:xfrm>
            <a:off x="826920" y="6496200"/>
            <a:ext cx="8312760" cy="180360"/>
          </a:xfrm>
          <a:prstGeom prst="rect">
            <a:avLst/>
          </a:prstGeom>
          <a:noFill/>
          <a:ln w="0">
            <a:noFill/>
          </a:ln>
        </p:spPr>
        <p:style>
          <a:lnRef idx="0"/>
          <a:fillRef idx="0"/>
          <a:effectRef idx="0"/>
          <a:fontRef idx="minor"/>
        </p:style>
        <p:txBody>
          <a:bodyPr lIns="0" rIns="0" tIns="0" bIns="0">
            <a:spAutoFit/>
          </a:bodyPr>
          <a:p>
            <a:pPr marL="330120" indent="-32580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468360" y="237960"/>
            <a:ext cx="8215920" cy="118476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58" name="Picture 3" descr=""/>
          <p:cNvPicPr/>
          <p:nvPr/>
        </p:nvPicPr>
        <p:blipFill>
          <a:blip r:embed="rId1"/>
          <a:stretch/>
        </p:blipFill>
        <p:spPr>
          <a:xfrm>
            <a:off x="5247360" y="1346400"/>
            <a:ext cx="1219680" cy="1219680"/>
          </a:xfrm>
          <a:prstGeom prst="rect">
            <a:avLst/>
          </a:prstGeom>
          <a:ln w="19080">
            <a:solidFill>
              <a:schemeClr val="bg2"/>
            </a:solidFill>
            <a:miter/>
          </a:ln>
        </p:spPr>
      </p:pic>
      <p:pic>
        <p:nvPicPr>
          <p:cNvPr id="259" name="Picture 4" descr=""/>
          <p:cNvPicPr/>
          <p:nvPr/>
        </p:nvPicPr>
        <p:blipFill>
          <a:blip r:embed="rId2"/>
          <a:stretch/>
        </p:blipFill>
        <p:spPr>
          <a:xfrm>
            <a:off x="3805920" y="1346400"/>
            <a:ext cx="1219680" cy="1219680"/>
          </a:xfrm>
          <a:prstGeom prst="rect">
            <a:avLst/>
          </a:prstGeom>
          <a:ln w="19080">
            <a:solidFill>
              <a:schemeClr val="bg2"/>
            </a:solidFill>
            <a:miter/>
          </a:ln>
        </p:spPr>
      </p:pic>
      <p:pic>
        <p:nvPicPr>
          <p:cNvPr id="260" name="Picture 5" descr=""/>
          <p:cNvPicPr/>
          <p:nvPr/>
        </p:nvPicPr>
        <p:blipFill>
          <a:blip r:embed="rId3"/>
          <a:stretch/>
        </p:blipFill>
        <p:spPr>
          <a:xfrm>
            <a:off x="3805920" y="2930760"/>
            <a:ext cx="1219680" cy="1219680"/>
          </a:xfrm>
          <a:prstGeom prst="rect">
            <a:avLst/>
          </a:prstGeom>
          <a:ln w="19080">
            <a:solidFill>
              <a:schemeClr val="bg2"/>
            </a:solidFill>
            <a:miter/>
          </a:ln>
        </p:spPr>
      </p:pic>
      <p:pic>
        <p:nvPicPr>
          <p:cNvPr id="261" name="Picture 6" descr=""/>
          <p:cNvPicPr/>
          <p:nvPr/>
        </p:nvPicPr>
        <p:blipFill>
          <a:blip r:embed="rId4"/>
          <a:stretch/>
        </p:blipFill>
        <p:spPr>
          <a:xfrm>
            <a:off x="2365920" y="1346400"/>
            <a:ext cx="1219680" cy="1219680"/>
          </a:xfrm>
          <a:prstGeom prst="rect">
            <a:avLst/>
          </a:prstGeom>
          <a:ln w="19080">
            <a:solidFill>
              <a:schemeClr val="bg2"/>
            </a:solidFill>
            <a:miter/>
          </a:ln>
        </p:spPr>
      </p:pic>
      <p:pic>
        <p:nvPicPr>
          <p:cNvPr id="262" name="Picture 7" descr=""/>
          <p:cNvPicPr/>
          <p:nvPr/>
        </p:nvPicPr>
        <p:blipFill>
          <a:blip r:embed="rId5"/>
          <a:stretch/>
        </p:blipFill>
        <p:spPr>
          <a:xfrm>
            <a:off x="5247360" y="2930760"/>
            <a:ext cx="1219680" cy="1219680"/>
          </a:xfrm>
          <a:prstGeom prst="rect">
            <a:avLst/>
          </a:prstGeom>
          <a:ln w="19080">
            <a:solidFill>
              <a:schemeClr val="bg2"/>
            </a:solidFill>
            <a:miter/>
          </a:ln>
        </p:spPr>
      </p:pic>
      <p:pic>
        <p:nvPicPr>
          <p:cNvPr id="263" name="Picture 8" descr=""/>
          <p:cNvPicPr/>
          <p:nvPr/>
        </p:nvPicPr>
        <p:blipFill>
          <a:blip r:embed="rId6"/>
          <a:stretch/>
        </p:blipFill>
        <p:spPr>
          <a:xfrm>
            <a:off x="926280" y="2930760"/>
            <a:ext cx="1219680" cy="1219680"/>
          </a:xfrm>
          <a:prstGeom prst="rect">
            <a:avLst/>
          </a:prstGeom>
          <a:ln w="19080">
            <a:solidFill>
              <a:schemeClr val="bg2"/>
            </a:solidFill>
            <a:miter/>
          </a:ln>
        </p:spPr>
      </p:pic>
      <p:pic>
        <p:nvPicPr>
          <p:cNvPr id="264" name="Picture 9" descr=""/>
          <p:cNvPicPr/>
          <p:nvPr/>
        </p:nvPicPr>
        <p:blipFill>
          <a:blip r:embed="rId7"/>
          <a:stretch/>
        </p:blipFill>
        <p:spPr>
          <a:xfrm>
            <a:off x="2365920" y="2930760"/>
            <a:ext cx="1219680" cy="1219680"/>
          </a:xfrm>
          <a:prstGeom prst="rect">
            <a:avLst/>
          </a:prstGeom>
          <a:ln w="19080">
            <a:solidFill>
              <a:schemeClr val="bg2"/>
            </a:solidFill>
            <a:miter/>
          </a:ln>
        </p:spPr>
      </p:pic>
      <p:pic>
        <p:nvPicPr>
          <p:cNvPr id="265" name="Picture 10" descr=""/>
          <p:cNvPicPr/>
          <p:nvPr/>
        </p:nvPicPr>
        <p:blipFill>
          <a:blip r:embed="rId8"/>
          <a:stretch/>
        </p:blipFill>
        <p:spPr>
          <a:xfrm>
            <a:off x="926280" y="1337040"/>
            <a:ext cx="1219680" cy="1219680"/>
          </a:xfrm>
          <a:prstGeom prst="rect">
            <a:avLst/>
          </a:prstGeom>
          <a:ln w="19080">
            <a:solidFill>
              <a:schemeClr val="bg2"/>
            </a:solidFill>
            <a:miter/>
          </a:ln>
        </p:spPr>
      </p:pic>
      <p:sp>
        <p:nvSpPr>
          <p:cNvPr id="266"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67"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68"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69"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70"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71"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72"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73"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74" name="Picture 19" descr=""/>
          <p:cNvPicPr/>
          <p:nvPr/>
        </p:nvPicPr>
        <p:blipFill>
          <a:blip r:embed="rId9"/>
          <a:stretch/>
        </p:blipFill>
        <p:spPr>
          <a:xfrm>
            <a:off x="6687360" y="1346400"/>
            <a:ext cx="1221120" cy="1221120"/>
          </a:xfrm>
          <a:prstGeom prst="rect">
            <a:avLst/>
          </a:prstGeom>
          <a:ln w="19080">
            <a:solidFill>
              <a:schemeClr val="bg2"/>
            </a:solidFill>
            <a:miter/>
          </a:ln>
        </p:spPr>
      </p:pic>
      <p:sp>
        <p:nvSpPr>
          <p:cNvPr id="275"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76" name="Picture 21" descr=""/>
          <p:cNvPicPr/>
          <p:nvPr/>
        </p:nvPicPr>
        <p:blipFill>
          <a:blip r:embed="rId10"/>
          <a:stretch/>
        </p:blipFill>
        <p:spPr>
          <a:xfrm>
            <a:off x="6687360" y="2930760"/>
            <a:ext cx="1219680" cy="1219680"/>
          </a:xfrm>
          <a:prstGeom prst="rect">
            <a:avLst/>
          </a:prstGeom>
          <a:ln w="19080">
            <a:solidFill>
              <a:schemeClr val="bg2"/>
            </a:solidFill>
            <a:miter/>
          </a:ln>
        </p:spPr>
      </p:pic>
      <p:sp>
        <p:nvSpPr>
          <p:cNvPr id="277"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78" name="CustomShape 12"/>
          <p:cNvSpPr/>
          <p:nvPr/>
        </p:nvSpPr>
        <p:spPr>
          <a:xfrm>
            <a:off x="468360" y="6381360"/>
            <a:ext cx="806004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79" name="CustomShape 13"/>
          <p:cNvSpPr/>
          <p:nvPr/>
        </p:nvSpPr>
        <p:spPr>
          <a:xfrm>
            <a:off x="731520" y="4480560"/>
            <a:ext cx="8133120" cy="1651320"/>
          </a:xfrm>
          <a:prstGeom prst="rect">
            <a:avLst/>
          </a:prstGeom>
          <a:noFill/>
          <a:ln w="0">
            <a:noFill/>
          </a:ln>
        </p:spPr>
        <p:style>
          <a:lnRef idx="0"/>
          <a:fillRef idx="0"/>
          <a:effectRef idx="0"/>
          <a:fontRef idx="minor"/>
        </p:style>
        <p:txBody>
          <a:bodyPr lIns="90000" rIns="90000" tIns="46800" bIns="46800">
            <a:noAutofit/>
          </a:bodyPr>
          <a:p>
            <a:pPr marL="316080" indent="-3117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17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17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176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Picture 15" descr=""/>
          <p:cNvPicPr/>
          <p:nvPr/>
        </p:nvPicPr>
        <p:blipFill>
          <a:blip r:embed="rId1"/>
          <a:srcRect l="1098" t="0" r="49792" b="0"/>
          <a:stretch/>
        </p:blipFill>
        <p:spPr>
          <a:xfrm rot="13323000">
            <a:off x="519120" y="4019400"/>
            <a:ext cx="1862640" cy="2041920"/>
          </a:xfrm>
          <a:prstGeom prst="rect">
            <a:avLst/>
          </a:prstGeom>
          <a:ln w="0">
            <a:noFill/>
          </a:ln>
        </p:spPr>
      </p:pic>
      <p:pic>
        <p:nvPicPr>
          <p:cNvPr id="281" name="Picture 2" descr=""/>
          <p:cNvPicPr/>
          <p:nvPr/>
        </p:nvPicPr>
        <p:blipFill>
          <a:blip r:embed="rId2"/>
          <a:srcRect l="11922" t="22804" r="51634" b="21767"/>
          <a:stretch/>
        </p:blipFill>
        <p:spPr>
          <a:xfrm rot="12940200">
            <a:off x="492480" y="806760"/>
            <a:ext cx="2032560" cy="1476720"/>
          </a:xfrm>
          <a:prstGeom prst="rect">
            <a:avLst/>
          </a:prstGeom>
          <a:ln w="0">
            <a:noFill/>
          </a:ln>
        </p:spPr>
      </p:pic>
      <p:pic>
        <p:nvPicPr>
          <p:cNvPr id="282" name="Picture 14" descr=""/>
          <p:cNvPicPr/>
          <p:nvPr/>
        </p:nvPicPr>
        <p:blipFill>
          <a:blip r:embed="rId3"/>
          <a:srcRect l="10229" t="15754" r="52275" b="13037"/>
          <a:stretch/>
        </p:blipFill>
        <p:spPr>
          <a:xfrm rot="17864400">
            <a:off x="540360" y="2102400"/>
            <a:ext cx="1751400" cy="2250000"/>
          </a:xfrm>
          <a:prstGeom prst="rect">
            <a:avLst/>
          </a:prstGeom>
          <a:ln w="0">
            <a:noFill/>
          </a:ln>
        </p:spPr>
      </p:pic>
      <p:sp>
        <p:nvSpPr>
          <p:cNvPr id="283" name="CustomShape 1"/>
          <p:cNvSpPr/>
          <p:nvPr/>
        </p:nvSpPr>
        <p:spPr>
          <a:xfrm>
            <a:off x="2755800" y="4529160"/>
            <a:ext cx="347544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84" name="CustomShape 2"/>
          <p:cNvSpPr/>
          <p:nvPr/>
        </p:nvSpPr>
        <p:spPr>
          <a:xfrm>
            <a:off x="2698920" y="2943360"/>
            <a:ext cx="347544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85" name="CustomShape 3"/>
          <p:cNvSpPr/>
          <p:nvPr/>
        </p:nvSpPr>
        <p:spPr>
          <a:xfrm>
            <a:off x="2755800" y="1224000"/>
            <a:ext cx="27151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86" name="CustomShape 4"/>
          <p:cNvSpPr/>
          <p:nvPr/>
        </p:nvSpPr>
        <p:spPr>
          <a:xfrm>
            <a:off x="395280" y="8100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87"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88" name="CustomShape 6"/>
          <p:cNvSpPr/>
          <p:nvPr/>
        </p:nvSpPr>
        <p:spPr>
          <a:xfrm>
            <a:off x="5673600" y="1343160"/>
            <a:ext cx="294696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152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152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152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89"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99%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90" name="Picture 5" descr=""/>
          <p:cNvPicPr/>
          <p:nvPr/>
        </p:nvPicPr>
        <p:blipFill>
          <a:blip r:embed="rId4"/>
          <a:stretch/>
        </p:blipFill>
        <p:spPr>
          <a:xfrm>
            <a:off x="5675400" y="4994280"/>
            <a:ext cx="2654640" cy="17672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503280" y="288936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93" name="CustomShape 2"/>
          <p:cNvSpPr/>
          <p:nvPr/>
        </p:nvSpPr>
        <p:spPr>
          <a:xfrm>
            <a:off x="457200" y="1125360"/>
            <a:ext cx="8225280" cy="499644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876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876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8760">
              <a:lnSpc>
                <a:spcPct val="100000"/>
              </a:lnSpc>
              <a:spcBef>
                <a:spcPts val="479"/>
              </a:spcBef>
              <a:tabLst>
                <a:tab algn="l" pos="0"/>
              </a:tabLst>
            </a:pPr>
            <a:endParaRPr b="0" lang="en-AU" sz="2400" spc="-1" strike="noStrike">
              <a:latin typeface="Arial"/>
            </a:endParaRPr>
          </a:p>
          <a:p>
            <a:pPr marL="343080" indent="-33876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76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876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94" name="Picture 1" descr=""/>
          <p:cNvPicPr/>
          <p:nvPr/>
        </p:nvPicPr>
        <p:blipFill>
          <a:blip r:embed="rId1"/>
          <a:stretch/>
        </p:blipFill>
        <p:spPr>
          <a:xfrm>
            <a:off x="755640" y="3895560"/>
            <a:ext cx="2443680" cy="2443680"/>
          </a:xfrm>
          <a:prstGeom prst="rect">
            <a:avLst/>
          </a:prstGeom>
          <a:ln w="0">
            <a:noFill/>
          </a:ln>
        </p:spPr>
      </p:pic>
      <p:pic>
        <p:nvPicPr>
          <p:cNvPr id="295" name="Picture 2" descr=""/>
          <p:cNvPicPr/>
          <p:nvPr/>
        </p:nvPicPr>
        <p:blipFill>
          <a:blip r:embed="rId2"/>
          <a:stretch/>
        </p:blipFill>
        <p:spPr>
          <a:xfrm>
            <a:off x="4284720" y="3895560"/>
            <a:ext cx="2443680" cy="2443680"/>
          </a:xfrm>
          <a:prstGeom prst="rect">
            <a:avLst/>
          </a:prstGeom>
          <a:ln w="0">
            <a:noFill/>
          </a:ln>
        </p:spPr>
      </p:pic>
      <p:sp>
        <p:nvSpPr>
          <p:cNvPr id="296"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297" name="CustomShape 4"/>
          <p:cNvSpPr/>
          <p:nvPr/>
        </p:nvSpPr>
        <p:spPr>
          <a:xfrm>
            <a:off x="731520" y="6561000"/>
            <a:ext cx="333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299" name="Picture 3" descr=""/>
          <p:cNvPicPr/>
          <p:nvPr/>
        </p:nvPicPr>
        <p:blipFill>
          <a:blip r:embed="rId1"/>
          <a:stretch/>
        </p:blipFill>
        <p:spPr>
          <a:xfrm>
            <a:off x="611280" y="2467080"/>
            <a:ext cx="2518200" cy="2514960"/>
          </a:xfrm>
          <a:prstGeom prst="rect">
            <a:avLst/>
          </a:prstGeom>
          <a:ln w="0">
            <a:noFill/>
          </a:ln>
        </p:spPr>
      </p:pic>
      <p:pic>
        <p:nvPicPr>
          <p:cNvPr id="300" name="Picture 4" descr=""/>
          <p:cNvPicPr/>
          <p:nvPr/>
        </p:nvPicPr>
        <p:blipFill>
          <a:blip r:embed="rId2"/>
          <a:stretch/>
        </p:blipFill>
        <p:spPr>
          <a:xfrm>
            <a:off x="4935600" y="2089080"/>
            <a:ext cx="2838960" cy="2838960"/>
          </a:xfrm>
          <a:prstGeom prst="rect">
            <a:avLst/>
          </a:prstGeom>
          <a:ln w="0">
            <a:noFill/>
          </a:ln>
        </p:spPr>
      </p:pic>
      <p:sp>
        <p:nvSpPr>
          <p:cNvPr id="301" name="CustomShape 2"/>
          <p:cNvSpPr/>
          <p:nvPr/>
        </p:nvSpPr>
        <p:spPr>
          <a:xfrm>
            <a:off x="2973240" y="3325680"/>
            <a:ext cx="28389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02" name="CustomShape 3"/>
          <p:cNvSpPr/>
          <p:nvPr/>
        </p:nvSpPr>
        <p:spPr>
          <a:xfrm>
            <a:off x="1873080" y="3510000"/>
            <a:ext cx="107532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3" name="CustomShape 4"/>
          <p:cNvSpPr/>
          <p:nvPr/>
        </p:nvSpPr>
        <p:spPr>
          <a:xfrm>
            <a:off x="5276880" y="3514680"/>
            <a:ext cx="107676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4"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05" name="CustomShape 6"/>
          <p:cNvSpPr/>
          <p:nvPr/>
        </p:nvSpPr>
        <p:spPr>
          <a:xfrm>
            <a:off x="5197320" y="4143240"/>
            <a:ext cx="12355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06" name="CustomShape 7"/>
          <p:cNvSpPr/>
          <p:nvPr/>
        </p:nvSpPr>
        <p:spPr>
          <a:xfrm>
            <a:off x="457200" y="1125360"/>
            <a:ext cx="8466480" cy="168624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08" name="CustomShape 2"/>
          <p:cNvSpPr/>
          <p:nvPr/>
        </p:nvSpPr>
        <p:spPr>
          <a:xfrm>
            <a:off x="457200" y="1051200"/>
            <a:ext cx="8225280" cy="561240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3876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3876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876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3876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3876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09" name="Picture 2" descr="Chart, box and whisker chart&#10;&#10;Description automatically generated"/>
          <p:cNvPicPr/>
          <p:nvPr/>
        </p:nvPicPr>
        <p:blipFill>
          <a:blip r:embed="rId2"/>
          <a:stretch/>
        </p:blipFill>
        <p:spPr>
          <a:xfrm>
            <a:off x="1532520" y="2107440"/>
            <a:ext cx="4899240" cy="3257280"/>
          </a:xfrm>
          <a:prstGeom prst="rect">
            <a:avLst/>
          </a:prstGeom>
          <a:ln w="0">
            <a:noFill/>
          </a:ln>
        </p:spPr>
      </p:pic>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308">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08">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08">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69" name="CustomShape 2"/>
          <p:cNvSpPr/>
          <p:nvPr/>
        </p:nvSpPr>
        <p:spPr>
          <a:xfrm>
            <a:off x="457200" y="1125360"/>
            <a:ext cx="8225280" cy="499644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Content Placeholder 3" descr=""/>
          <p:cNvPicPr/>
          <p:nvPr/>
        </p:nvPicPr>
        <p:blipFill>
          <a:blip r:embed="rId1"/>
          <a:stretch/>
        </p:blipFill>
        <p:spPr>
          <a:xfrm>
            <a:off x="0" y="0"/>
            <a:ext cx="10117440" cy="6853680"/>
          </a:xfrm>
          <a:prstGeom prst="rect">
            <a:avLst/>
          </a:prstGeom>
          <a:ln w="0">
            <a:noFill/>
          </a:ln>
        </p:spPr>
      </p:pic>
      <p:sp>
        <p:nvSpPr>
          <p:cNvPr id="311"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12" name="CustomShape 2"/>
          <p:cNvSpPr/>
          <p:nvPr/>
        </p:nvSpPr>
        <p:spPr>
          <a:xfrm>
            <a:off x="4867560" y="1143000"/>
            <a:ext cx="48204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Will generated up to 7 TB of image 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14" name="Content Placeholder 3" descr=""/>
          <p:cNvPicPr/>
          <p:nvPr/>
        </p:nvPicPr>
        <p:blipFill>
          <a:blip r:embed="rId1"/>
          <a:stretch/>
        </p:blipFill>
        <p:spPr>
          <a:xfrm>
            <a:off x="4608360" y="1251000"/>
            <a:ext cx="3488040" cy="3488040"/>
          </a:xfrm>
          <a:prstGeom prst="rect">
            <a:avLst/>
          </a:prstGeom>
          <a:ln w="0">
            <a:noFill/>
          </a:ln>
        </p:spPr>
      </p:pic>
      <p:pic>
        <p:nvPicPr>
          <p:cNvPr id="315" name="Picture 4" descr=""/>
          <p:cNvPicPr/>
          <p:nvPr/>
        </p:nvPicPr>
        <p:blipFill>
          <a:blip r:embed="rId2"/>
          <a:stretch/>
        </p:blipFill>
        <p:spPr>
          <a:xfrm>
            <a:off x="792000" y="1251000"/>
            <a:ext cx="3488040" cy="3488040"/>
          </a:xfrm>
          <a:prstGeom prst="rect">
            <a:avLst/>
          </a:prstGeom>
          <a:ln w="0">
            <a:noFill/>
          </a:ln>
        </p:spPr>
      </p:pic>
      <p:sp>
        <p:nvSpPr>
          <p:cNvPr id="316" name="CustomShape 2"/>
          <p:cNvSpPr/>
          <p:nvPr/>
        </p:nvSpPr>
        <p:spPr>
          <a:xfrm>
            <a:off x="800280" y="4943520"/>
            <a:ext cx="37310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17" name="CustomShape 3"/>
          <p:cNvSpPr/>
          <p:nvPr/>
        </p:nvSpPr>
        <p:spPr>
          <a:xfrm>
            <a:off x="4608360" y="4951440"/>
            <a:ext cx="43153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1193760" y="2585160"/>
            <a:ext cx="6982200" cy="104976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20" name="CustomShape 2"/>
          <p:cNvSpPr/>
          <p:nvPr/>
        </p:nvSpPr>
        <p:spPr>
          <a:xfrm>
            <a:off x="457200" y="1125360"/>
            <a:ext cx="8225280" cy="499644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320">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20">
                                            <p:txEl>
                                              <p:pRg st="2" end="2"/>
                                            </p:txEl>
                                          </p:spTgt>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320">
                                            <p:txEl>
                                              <p:pRg st="3" end="3"/>
                                            </p:txEl>
                                          </p:spTgt>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320">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32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22" name="Content Placeholder 4" descr=""/>
          <p:cNvPicPr/>
          <p:nvPr/>
        </p:nvPicPr>
        <p:blipFill>
          <a:blip r:embed="rId1"/>
          <a:stretch/>
        </p:blipFill>
        <p:spPr>
          <a:xfrm>
            <a:off x="457200" y="1728720"/>
            <a:ext cx="8225280" cy="3789720"/>
          </a:xfrm>
          <a:prstGeom prst="rect">
            <a:avLst/>
          </a:prstGeom>
          <a:ln w="0">
            <a:noFill/>
          </a:ln>
        </p:spPr>
      </p:pic>
      <p:sp>
        <p:nvSpPr>
          <p:cNvPr id="323" name="CustomShape 2"/>
          <p:cNvSpPr/>
          <p:nvPr/>
        </p:nvSpPr>
        <p:spPr>
          <a:xfrm>
            <a:off x="3816360" y="6345360"/>
            <a:ext cx="68173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358920" y="17002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25" name="Picture 3" descr=""/>
          <p:cNvPicPr/>
          <p:nvPr/>
        </p:nvPicPr>
        <p:blipFill>
          <a:blip r:embed="rId1"/>
          <a:stretch/>
        </p:blipFill>
        <p:spPr>
          <a:xfrm>
            <a:off x="2879640" y="2708280"/>
            <a:ext cx="3200760" cy="3200760"/>
          </a:xfrm>
          <a:prstGeom prst="rect">
            <a:avLst/>
          </a:prstGeom>
          <a:ln w="0">
            <a:noFill/>
          </a:ln>
        </p:spPr>
      </p:pic>
      <p:sp>
        <p:nvSpPr>
          <p:cNvPr id="326"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503280" y="1305000"/>
            <a:ext cx="8225280" cy="2480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29" name="CustomShape 2"/>
          <p:cNvSpPr/>
          <p:nvPr/>
        </p:nvSpPr>
        <p:spPr>
          <a:xfrm>
            <a:off x="250920" y="1314360"/>
            <a:ext cx="8225280" cy="499644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30" name="Picture 3" descr=""/>
          <p:cNvPicPr/>
          <p:nvPr/>
        </p:nvPicPr>
        <p:blipFill>
          <a:blip r:embed="rId1"/>
          <a:stretch/>
        </p:blipFill>
        <p:spPr>
          <a:xfrm>
            <a:off x="6408720" y="3789360"/>
            <a:ext cx="2570760" cy="25214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32" name="CustomShape 2"/>
          <p:cNvSpPr/>
          <p:nvPr/>
        </p:nvSpPr>
        <p:spPr>
          <a:xfrm flipH="1">
            <a:off x="787680" y="1125360"/>
            <a:ext cx="77364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33" name="Picture 4" descr=""/>
          <p:cNvPicPr/>
          <p:nvPr/>
        </p:nvPicPr>
        <p:blipFill>
          <a:blip r:embed="rId1"/>
          <a:stretch/>
        </p:blipFill>
        <p:spPr>
          <a:xfrm>
            <a:off x="1943280" y="2023920"/>
            <a:ext cx="4915440" cy="4083480"/>
          </a:xfrm>
          <a:prstGeom prst="rect">
            <a:avLst/>
          </a:prstGeom>
          <a:ln w="0">
            <a:noFill/>
          </a:ln>
        </p:spPr>
      </p:pic>
      <p:sp>
        <p:nvSpPr>
          <p:cNvPr id="334"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35"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36" name="CustomShape 5"/>
          <p:cNvSpPr/>
          <p:nvPr/>
        </p:nvSpPr>
        <p:spPr>
          <a:xfrm>
            <a:off x="1584360" y="2503440"/>
            <a:ext cx="316440" cy="8496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7"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38" name="CustomShape 7"/>
          <p:cNvSpPr/>
          <p:nvPr/>
        </p:nvSpPr>
        <p:spPr>
          <a:xfrm>
            <a:off x="1476360" y="3105000"/>
            <a:ext cx="424440" cy="390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39"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40"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1" name="CustomShape 10"/>
          <p:cNvSpPr/>
          <p:nvPr/>
        </p:nvSpPr>
        <p:spPr>
          <a:xfrm>
            <a:off x="990720" y="3611520"/>
            <a:ext cx="910080" cy="417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2"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43" name="CustomShape 12"/>
          <p:cNvSpPr/>
          <p:nvPr/>
        </p:nvSpPr>
        <p:spPr>
          <a:xfrm>
            <a:off x="1187280" y="4581360"/>
            <a:ext cx="713160" cy="1814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4"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45" name="CustomShape 14"/>
          <p:cNvSpPr/>
          <p:nvPr/>
        </p:nvSpPr>
        <p:spPr>
          <a:xfrm flipV="1">
            <a:off x="1150920" y="4937400"/>
            <a:ext cx="749880" cy="498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6" name="CustomShape 15"/>
          <p:cNvSpPr/>
          <p:nvPr/>
        </p:nvSpPr>
        <p:spPr>
          <a:xfrm>
            <a:off x="4859280" y="6289560"/>
            <a:ext cx="43167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47" name="CustomShape 16"/>
          <p:cNvSpPr/>
          <p:nvPr/>
        </p:nvSpPr>
        <p:spPr>
          <a:xfrm>
            <a:off x="388800" y="6491160"/>
            <a:ext cx="40280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49" name="Picture 2" descr=""/>
          <p:cNvPicPr/>
          <p:nvPr/>
        </p:nvPicPr>
        <p:blipFill>
          <a:blip r:embed="rId1"/>
          <a:stretch/>
        </p:blipFill>
        <p:spPr>
          <a:xfrm>
            <a:off x="4578480" y="1160640"/>
            <a:ext cx="3547080" cy="1111680"/>
          </a:xfrm>
          <a:prstGeom prst="rect">
            <a:avLst/>
          </a:prstGeom>
          <a:ln w="0">
            <a:noFill/>
          </a:ln>
        </p:spPr>
      </p:pic>
      <p:sp>
        <p:nvSpPr>
          <p:cNvPr id="350"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51" name="CustomShape 3"/>
          <p:cNvSpPr/>
          <p:nvPr/>
        </p:nvSpPr>
        <p:spPr>
          <a:xfrm rot="16200000">
            <a:off x="4339080" y="1577160"/>
            <a:ext cx="11480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52"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53"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71" name="CustomShape 2"/>
          <p:cNvSpPr/>
          <p:nvPr/>
        </p:nvSpPr>
        <p:spPr>
          <a:xfrm>
            <a:off x="395280" y="1125360"/>
            <a:ext cx="8287200" cy="5539320"/>
          </a:xfrm>
          <a:prstGeom prst="rect">
            <a:avLst/>
          </a:prstGeom>
          <a:noFill/>
          <a:ln w="0">
            <a:noFill/>
          </a:ln>
        </p:spPr>
        <p:style>
          <a:lnRef idx="0"/>
          <a:fillRef idx="0"/>
          <a:effectRef idx="0"/>
          <a:fontRef idx="minor"/>
        </p:style>
        <p:txBody>
          <a:bodyPr lIns="90000" rIns="90000" tIns="45000" bIns="45000">
            <a:noAutofit/>
          </a:bodyPr>
          <a:p>
            <a:pPr marL="343080" indent="-3387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87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a:t>
            </a:r>
            <a:endParaRPr b="0" lang="en-AU" sz="2000" spc="-1" strike="noStrike">
              <a:latin typeface="Arial"/>
            </a:endParaRPr>
          </a:p>
          <a:p>
            <a:pPr lvl="1" marL="743040" indent="-2815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87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15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15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15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15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87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15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15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15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55" name="Picture 2" descr=""/>
          <p:cNvPicPr/>
          <p:nvPr/>
        </p:nvPicPr>
        <p:blipFill>
          <a:blip r:embed="rId1"/>
          <a:stretch/>
        </p:blipFill>
        <p:spPr>
          <a:xfrm>
            <a:off x="4032360" y="1665360"/>
            <a:ext cx="4491360" cy="3711960"/>
          </a:xfrm>
          <a:prstGeom prst="rect">
            <a:avLst/>
          </a:prstGeom>
          <a:ln w="0">
            <a:noFill/>
          </a:ln>
        </p:spPr>
      </p:pic>
      <p:sp>
        <p:nvSpPr>
          <p:cNvPr id="356" name="CustomShape 2"/>
          <p:cNvSpPr/>
          <p:nvPr/>
        </p:nvSpPr>
        <p:spPr>
          <a:xfrm>
            <a:off x="457200" y="1341360"/>
            <a:ext cx="346284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57" name="CustomShape 3"/>
          <p:cNvSpPr/>
          <p:nvPr/>
        </p:nvSpPr>
        <p:spPr>
          <a:xfrm>
            <a:off x="3743280" y="2313000"/>
            <a:ext cx="1508400" cy="390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59" name="CustomShape 2"/>
          <p:cNvSpPr/>
          <p:nvPr/>
        </p:nvSpPr>
        <p:spPr>
          <a:xfrm>
            <a:off x="100440" y="1371600"/>
            <a:ext cx="346284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60" name="Picture 341" descr=""/>
          <p:cNvPicPr/>
          <p:nvPr/>
        </p:nvPicPr>
        <p:blipFill>
          <a:blip r:embed="rId1"/>
          <a:stretch/>
        </p:blipFill>
        <p:spPr>
          <a:xfrm>
            <a:off x="3648600" y="1326240"/>
            <a:ext cx="5398200" cy="3608640"/>
          </a:xfrm>
          <a:prstGeom prst="rect">
            <a:avLst/>
          </a:prstGeom>
          <a:ln w="0">
            <a:noFill/>
          </a:ln>
        </p:spPr>
      </p:pic>
      <p:sp>
        <p:nvSpPr>
          <p:cNvPr id="361" name="CustomShape 3"/>
          <p:cNvSpPr/>
          <p:nvPr/>
        </p:nvSpPr>
        <p:spPr>
          <a:xfrm flipV="1">
            <a:off x="2834640" y="2828880"/>
            <a:ext cx="1185840" cy="12772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2" name="CustomShape 4"/>
          <p:cNvSpPr/>
          <p:nvPr/>
        </p:nvSpPr>
        <p:spPr>
          <a:xfrm flipV="1">
            <a:off x="3291840" y="3746160"/>
            <a:ext cx="820080" cy="13687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3" name="CustomShape 5"/>
          <p:cNvSpPr/>
          <p:nvPr/>
        </p:nvSpPr>
        <p:spPr>
          <a:xfrm>
            <a:off x="4297680" y="5359680"/>
            <a:ext cx="420336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65" name="Picture 2" descr=""/>
          <p:cNvPicPr/>
          <p:nvPr/>
        </p:nvPicPr>
        <p:blipFill>
          <a:blip r:embed="rId1"/>
          <a:stretch/>
        </p:blipFill>
        <p:spPr>
          <a:xfrm>
            <a:off x="6708600" y="981000"/>
            <a:ext cx="2134080" cy="2134080"/>
          </a:xfrm>
          <a:prstGeom prst="rect">
            <a:avLst/>
          </a:prstGeom>
          <a:ln w="0">
            <a:noFill/>
          </a:ln>
        </p:spPr>
      </p:pic>
      <p:pic>
        <p:nvPicPr>
          <p:cNvPr id="366" name="Picture 3" descr=""/>
          <p:cNvPicPr/>
          <p:nvPr/>
        </p:nvPicPr>
        <p:blipFill>
          <a:blip r:embed="rId2"/>
          <a:stretch/>
        </p:blipFill>
        <p:spPr>
          <a:xfrm>
            <a:off x="6702480" y="3191040"/>
            <a:ext cx="2134080" cy="2135520"/>
          </a:xfrm>
          <a:prstGeom prst="rect">
            <a:avLst/>
          </a:prstGeom>
          <a:ln w="0">
            <a:noFill/>
          </a:ln>
        </p:spPr>
      </p:pic>
      <p:sp>
        <p:nvSpPr>
          <p:cNvPr id="367"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503280" y="1700280"/>
            <a:ext cx="8225280" cy="2480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
        <p:nvSpPr>
          <p:cNvPr id="369" name="CustomShape 2"/>
          <p:cNvSpPr/>
          <p:nvPr/>
        </p:nvSpPr>
        <p:spPr>
          <a:xfrm>
            <a:off x="2161080" y="5005800"/>
            <a:ext cx="514152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000000"/>
                </a:solidFill>
                <a:latin typeface="Arial"/>
                <a:ea typeface="DejaVu Sans"/>
              </a:rPr>
              <a:t>Datasets and slides: </a:t>
            </a:r>
            <a:r>
              <a:rPr b="0" lang="en-AU" sz="1800" spc="-1" strike="noStrike" u="sng">
                <a:solidFill>
                  <a:srgbClr val="009999"/>
                </a:solidFill>
                <a:uFillTx/>
                <a:latin typeface="Arial"/>
                <a:ea typeface="DejaVu Sans"/>
                <a:hlinkClick r:id="rId1"/>
              </a:rPr>
              <a:t>http://bit.do/ML-Imaging-WS</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71" name="Picture 3" descr=""/>
          <p:cNvPicPr/>
          <p:nvPr/>
        </p:nvPicPr>
        <p:blipFill>
          <a:blip r:embed="rId1"/>
          <a:stretch/>
        </p:blipFill>
        <p:spPr>
          <a:xfrm>
            <a:off x="6048360" y="1706400"/>
            <a:ext cx="2740320" cy="2742120"/>
          </a:xfrm>
          <a:prstGeom prst="rect">
            <a:avLst/>
          </a:prstGeom>
          <a:ln w="0">
            <a:noFill/>
          </a:ln>
        </p:spPr>
      </p:pic>
      <p:sp>
        <p:nvSpPr>
          <p:cNvPr id="372" name="CustomShape 2"/>
          <p:cNvSpPr/>
          <p:nvPr/>
        </p:nvSpPr>
        <p:spPr>
          <a:xfrm>
            <a:off x="5403960" y="6532560"/>
            <a:ext cx="40280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73" name="CustomShape 3"/>
          <p:cNvSpPr/>
          <p:nvPr/>
        </p:nvSpPr>
        <p:spPr>
          <a:xfrm>
            <a:off x="179280" y="1130400"/>
            <a:ext cx="579312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74" name="CustomShape 4"/>
          <p:cNvSpPr/>
          <p:nvPr/>
        </p:nvSpPr>
        <p:spPr>
          <a:xfrm>
            <a:off x="6066000" y="1009800"/>
            <a:ext cx="16149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75" name="CustomShape 5"/>
          <p:cNvSpPr/>
          <p:nvPr/>
        </p:nvSpPr>
        <p:spPr>
          <a:xfrm>
            <a:off x="7020000" y="1298520"/>
            <a:ext cx="11480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76" name="CustomShape 6"/>
          <p:cNvSpPr/>
          <p:nvPr/>
        </p:nvSpPr>
        <p:spPr>
          <a:xfrm>
            <a:off x="8028000" y="888840"/>
            <a:ext cx="14007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77" name="CustomShape 7"/>
          <p:cNvSpPr/>
          <p:nvPr/>
        </p:nvSpPr>
        <p:spPr>
          <a:xfrm flipH="1">
            <a:off x="8492040" y="1195560"/>
            <a:ext cx="103680" cy="6228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8" name="CustomShape 8"/>
          <p:cNvSpPr/>
          <p:nvPr/>
        </p:nvSpPr>
        <p:spPr>
          <a:xfrm flipH="1">
            <a:off x="7052040" y="1606680"/>
            <a:ext cx="680040" cy="10260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79" name="CustomShape 9"/>
          <p:cNvSpPr/>
          <p:nvPr/>
        </p:nvSpPr>
        <p:spPr>
          <a:xfrm>
            <a:off x="6624720" y="1298520"/>
            <a:ext cx="238680" cy="11545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0" name="CustomShape 10"/>
          <p:cNvSpPr/>
          <p:nvPr/>
        </p:nvSpPr>
        <p:spPr>
          <a:xfrm flipH="1" flipV="1">
            <a:off x="7680600" y="4037400"/>
            <a:ext cx="227520" cy="570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1"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82" name="CustomShape 12"/>
          <p:cNvSpPr/>
          <p:nvPr/>
        </p:nvSpPr>
        <p:spPr>
          <a:xfrm flipH="1">
            <a:off x="6080400" y="4716360"/>
            <a:ext cx="15768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83" name="CustomShape 13"/>
          <p:cNvSpPr/>
          <p:nvPr/>
        </p:nvSpPr>
        <p:spPr>
          <a:xfrm flipV="1">
            <a:off x="6443640" y="3961080"/>
            <a:ext cx="267120" cy="8416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85" name="CustomShape 2"/>
          <p:cNvSpPr/>
          <p:nvPr/>
        </p:nvSpPr>
        <p:spPr>
          <a:xfrm>
            <a:off x="287280" y="1268280"/>
            <a:ext cx="605520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86" name="Picture 3" descr=""/>
          <p:cNvPicPr/>
          <p:nvPr/>
        </p:nvPicPr>
        <p:blipFill>
          <a:blip r:embed="rId1"/>
          <a:stretch/>
        </p:blipFill>
        <p:spPr>
          <a:xfrm>
            <a:off x="6275520" y="1184400"/>
            <a:ext cx="2576880" cy="2640600"/>
          </a:xfrm>
          <a:prstGeom prst="rect">
            <a:avLst/>
          </a:prstGeom>
          <a:ln w="0">
            <a:noFill/>
          </a:ln>
        </p:spPr>
      </p:pic>
      <p:pic>
        <p:nvPicPr>
          <p:cNvPr id="387" name="Picture 4" descr=""/>
          <p:cNvPicPr/>
          <p:nvPr/>
        </p:nvPicPr>
        <p:blipFill>
          <a:blip r:embed="rId2"/>
          <a:stretch/>
        </p:blipFill>
        <p:spPr>
          <a:xfrm>
            <a:off x="6275520" y="3933720"/>
            <a:ext cx="2576880" cy="265464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89" name="Picture 1" descr=""/>
          <p:cNvPicPr/>
          <p:nvPr/>
        </p:nvPicPr>
        <p:blipFill>
          <a:blip r:embed="rId1"/>
          <a:stretch/>
        </p:blipFill>
        <p:spPr>
          <a:xfrm>
            <a:off x="611280" y="1052640"/>
            <a:ext cx="2084760" cy="5493240"/>
          </a:xfrm>
          <a:prstGeom prst="rect">
            <a:avLst/>
          </a:prstGeom>
          <a:ln w="0">
            <a:noFill/>
          </a:ln>
        </p:spPr>
      </p:pic>
      <p:sp>
        <p:nvSpPr>
          <p:cNvPr id="390" name="CustomShape 2"/>
          <p:cNvSpPr/>
          <p:nvPr/>
        </p:nvSpPr>
        <p:spPr>
          <a:xfrm>
            <a:off x="2951280" y="981000"/>
            <a:ext cx="562320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450720" y="8100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92" name="CustomShape 2"/>
          <p:cNvSpPr/>
          <p:nvPr/>
        </p:nvSpPr>
        <p:spPr>
          <a:xfrm>
            <a:off x="533520" y="858960"/>
            <a:ext cx="853488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1520">
              <a:lnSpc>
                <a:spcPct val="100000"/>
              </a:lnSpc>
              <a:buClr>
                <a:srgbClr val="000000"/>
              </a:buClr>
              <a:buFont typeface="Arial"/>
              <a:buChar char="•"/>
            </a:pPr>
            <a:r>
              <a:rPr b="0" lang="en-US" sz="1800" spc="-1" strike="noStrike">
                <a:solidFill>
                  <a:srgbClr val="000000"/>
                </a:solidFill>
                <a:latin typeface="Arial"/>
                <a:ea typeface="DejaVu Sans"/>
              </a:rPr>
              <a:t>In Settings, select only Mean statistics,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152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1520">
              <a:lnSpc>
                <a:spcPct val="100000"/>
              </a:lnSpc>
              <a:buClr>
                <a:srgbClr val="000000"/>
              </a:buClr>
              <a:buFont typeface="Arial"/>
              <a:buChar char="•"/>
            </a:pPr>
            <a:r>
              <a:rPr b="0" lang="en-US" sz="1800" spc="-1" strike="noStrike">
                <a:solidFill>
                  <a:srgbClr val="000000"/>
                </a:solidFill>
                <a:latin typeface="Arial"/>
                <a:ea typeface="DejaVu Sans"/>
              </a:rPr>
              <a:t>In Setting,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152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93" name="Picture 2" descr=""/>
          <p:cNvPicPr/>
          <p:nvPr/>
        </p:nvPicPr>
        <p:blipFill>
          <a:blip r:embed="rId1"/>
          <a:stretch/>
        </p:blipFill>
        <p:spPr>
          <a:xfrm>
            <a:off x="6516720" y="858960"/>
            <a:ext cx="2416680" cy="24166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95" name="CustomShape 2"/>
          <p:cNvSpPr/>
          <p:nvPr/>
        </p:nvSpPr>
        <p:spPr>
          <a:xfrm>
            <a:off x="503280" y="1057320"/>
            <a:ext cx="795240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96" name="CustomShape 3"/>
          <p:cNvSpPr/>
          <p:nvPr/>
        </p:nvSpPr>
        <p:spPr>
          <a:xfrm>
            <a:off x="5041800" y="2975040"/>
            <a:ext cx="211680" cy="2131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397" name="CustomShape 4"/>
          <p:cNvSpPr/>
          <p:nvPr/>
        </p:nvSpPr>
        <p:spPr>
          <a:xfrm>
            <a:off x="6645240" y="3192480"/>
            <a:ext cx="211680" cy="21168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398" name="CustomShape 5"/>
          <p:cNvSpPr/>
          <p:nvPr/>
        </p:nvSpPr>
        <p:spPr>
          <a:xfrm>
            <a:off x="6265800" y="2692440"/>
            <a:ext cx="211680" cy="21168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399" name="CustomShape 6"/>
          <p:cNvSpPr/>
          <p:nvPr/>
        </p:nvSpPr>
        <p:spPr>
          <a:xfrm>
            <a:off x="5907240" y="3943440"/>
            <a:ext cx="211680" cy="21168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0" name="CustomShape 7"/>
          <p:cNvSpPr/>
          <p:nvPr/>
        </p:nvSpPr>
        <p:spPr>
          <a:xfrm>
            <a:off x="4929120" y="4487760"/>
            <a:ext cx="211680" cy="21168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1" name="CustomShape 8"/>
          <p:cNvSpPr/>
          <p:nvPr/>
        </p:nvSpPr>
        <p:spPr>
          <a:xfrm>
            <a:off x="6710400" y="4159080"/>
            <a:ext cx="211680" cy="21168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2" name="CustomShape 9"/>
          <p:cNvSpPr/>
          <p:nvPr/>
        </p:nvSpPr>
        <p:spPr>
          <a:xfrm>
            <a:off x="5864400" y="3346560"/>
            <a:ext cx="211680" cy="21168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3" name="CustomShape 10"/>
          <p:cNvSpPr/>
          <p:nvPr/>
        </p:nvSpPr>
        <p:spPr>
          <a:xfrm>
            <a:off x="8066160" y="3551400"/>
            <a:ext cx="211680" cy="21168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4" name="CustomShape 11"/>
          <p:cNvSpPr/>
          <p:nvPr/>
        </p:nvSpPr>
        <p:spPr>
          <a:xfrm>
            <a:off x="5815080" y="1989000"/>
            <a:ext cx="211680" cy="21168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5" name="CustomShape 12"/>
          <p:cNvSpPr/>
          <p:nvPr/>
        </p:nvSpPr>
        <p:spPr>
          <a:xfrm>
            <a:off x="5214960" y="3701880"/>
            <a:ext cx="211680" cy="21168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6"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07" name="CustomShape 14"/>
          <p:cNvSpPr/>
          <p:nvPr/>
        </p:nvSpPr>
        <p:spPr>
          <a:xfrm>
            <a:off x="4492800" y="2336760"/>
            <a:ext cx="3543840" cy="294048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09" name="CustomShape 2"/>
          <p:cNvSpPr/>
          <p:nvPr/>
        </p:nvSpPr>
        <p:spPr>
          <a:xfrm>
            <a:off x="250920" y="1413000"/>
            <a:ext cx="5180400" cy="4479120"/>
          </a:xfrm>
          <a:prstGeom prst="rect">
            <a:avLst/>
          </a:prstGeom>
          <a:noFill/>
          <a:ln w="0">
            <a:noFill/>
          </a:ln>
        </p:spPr>
        <p:style>
          <a:lnRef idx="0"/>
          <a:fillRef idx="0"/>
          <a:effectRef idx="0"/>
          <a:fontRef idx="minor"/>
        </p:style>
        <p:txBody>
          <a:bodyPr lIns="90000" rIns="90000" tIns="45000" bIns="45000">
            <a:spAutoFit/>
          </a:bodyPr>
          <a:p>
            <a:pPr marL="343080" indent="-33876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876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876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0" name="Picture 4" descr=""/>
          <p:cNvPicPr/>
          <p:nvPr/>
        </p:nvPicPr>
        <p:blipFill>
          <a:blip r:embed="rId1"/>
          <a:stretch/>
        </p:blipFill>
        <p:spPr>
          <a:xfrm>
            <a:off x="5435640" y="1413000"/>
            <a:ext cx="3567600" cy="3488040"/>
          </a:xfrm>
          <a:prstGeom prst="rect">
            <a:avLst/>
          </a:prstGeom>
          <a:ln w="0">
            <a:noFill/>
          </a:ln>
        </p:spPr>
      </p:pic>
      <p:sp>
        <p:nvSpPr>
          <p:cNvPr id="411" name="CustomShape 3"/>
          <p:cNvSpPr/>
          <p:nvPr/>
        </p:nvSpPr>
        <p:spPr>
          <a:xfrm>
            <a:off x="250920" y="5401800"/>
            <a:ext cx="875232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5280" cy="587880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87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3" name="CustomShape 2"/>
          <p:cNvSpPr/>
          <p:nvPr/>
        </p:nvSpPr>
        <p:spPr>
          <a:xfrm>
            <a:off x="755640" y="1125360"/>
            <a:ext cx="647568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4" name="Picture 2" descr=""/>
          <p:cNvPicPr/>
          <p:nvPr/>
        </p:nvPicPr>
        <p:blipFill>
          <a:blip r:embed="rId1"/>
          <a:stretch/>
        </p:blipFill>
        <p:spPr>
          <a:xfrm>
            <a:off x="7236000" y="1160640"/>
            <a:ext cx="1788120" cy="520416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6" name="CustomShape 2"/>
          <p:cNvSpPr/>
          <p:nvPr/>
        </p:nvSpPr>
        <p:spPr>
          <a:xfrm>
            <a:off x="457200" y="944640"/>
            <a:ext cx="827604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876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503280" y="1305000"/>
            <a:ext cx="8225280" cy="24800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19" name="CustomShape 2"/>
          <p:cNvSpPr/>
          <p:nvPr/>
        </p:nvSpPr>
        <p:spPr>
          <a:xfrm>
            <a:off x="457200" y="1125360"/>
            <a:ext cx="8225280" cy="499644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1044720" y="2602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21" name="CustomShape 2"/>
          <p:cNvSpPr/>
          <p:nvPr/>
        </p:nvSpPr>
        <p:spPr>
          <a:xfrm>
            <a:off x="288000" y="936000"/>
            <a:ext cx="867564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22" name="Picture 4" descr=""/>
          <p:cNvPicPr/>
          <p:nvPr/>
        </p:nvPicPr>
        <p:blipFill>
          <a:blip r:embed="rId1"/>
          <a:stretch/>
        </p:blipFill>
        <p:spPr>
          <a:xfrm>
            <a:off x="5867280" y="152280"/>
            <a:ext cx="3156480" cy="248004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4" name="CustomShape 2"/>
          <p:cNvSpPr/>
          <p:nvPr/>
        </p:nvSpPr>
        <p:spPr>
          <a:xfrm>
            <a:off x="457200" y="1009800"/>
            <a:ext cx="8225280" cy="499644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87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87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87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6" name="CustomShape 2"/>
          <p:cNvSpPr/>
          <p:nvPr/>
        </p:nvSpPr>
        <p:spPr>
          <a:xfrm>
            <a:off x="457200" y="1009800"/>
            <a:ext cx="8225280" cy="499644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15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2480" cy="561240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6600" y="2276640"/>
            <a:ext cx="66960" cy="6696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2600" y="2492280"/>
            <a:ext cx="66960" cy="6696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38960" y="2565360"/>
            <a:ext cx="66960" cy="6696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6960" y="2852640"/>
            <a:ext cx="66960" cy="6696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19680" y="3141720"/>
            <a:ext cx="66960" cy="6696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4960" y="2781360"/>
            <a:ext cx="66960" cy="6696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3680" y="2781360"/>
            <a:ext cx="66960" cy="6696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7320" y="3068640"/>
            <a:ext cx="66960" cy="6696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59320" y="2060640"/>
            <a:ext cx="66960" cy="6696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4040" y="3141720"/>
            <a:ext cx="66960" cy="6696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2960" y="3429000"/>
            <a:ext cx="66960" cy="6696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199320" y="1989000"/>
            <a:ext cx="66960" cy="6696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4960" y="3573360"/>
            <a:ext cx="66960" cy="6696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80040" y="2205000"/>
            <a:ext cx="66960" cy="6696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4040" y="2060640"/>
            <a:ext cx="66960" cy="6696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7680" y="2276640"/>
            <a:ext cx="66960" cy="6696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1320" y="1844640"/>
            <a:ext cx="66960" cy="6696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7680" y="1844640"/>
            <a:ext cx="66960" cy="6696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8400" y="2492280"/>
            <a:ext cx="66960" cy="6696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4960" y="2205000"/>
            <a:ext cx="66960" cy="6696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8040" y="2637000"/>
            <a:ext cx="66960" cy="6696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6400" y="2924280"/>
            <a:ext cx="66960" cy="6696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5680" y="2997360"/>
            <a:ext cx="66960" cy="6696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2400" y="3141720"/>
            <a:ext cx="66960" cy="6696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1680" y="2637000"/>
            <a:ext cx="66960" cy="6696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nodeType="clickEffect" fill="hold">
                      <p:stCondLst>
                        <p:cond delay="indefinite"/>
                      </p:stCondLst>
                      <p:childTnLst>
                        <p:par>
                          <p:cTn id="28" nodeType="withEffect"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nodeType="clickEffect" fill="hold">
                      <p:stCondLst>
                        <p:cond delay="indefinite"/>
                      </p:stCondLst>
                      <p:childTnLst>
                        <p:par>
                          <p:cTn id="32" nodeType="withEffect"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nodeType="clickEffect" fill="hold">
                      <p:stCondLst>
                        <p:cond delay="indefinite"/>
                      </p:stCondLst>
                      <p:childTnLst>
                        <p:par>
                          <p:cTn id="36" nodeType="withEffect"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nodeType="clickEffect" fill="hold">
                      <p:stCondLst>
                        <p:cond delay="indefinite"/>
                      </p:stCondLst>
                      <p:childTnLst>
                        <p:par>
                          <p:cTn id="42" nodeType="withEffect"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nodeType="clickEffect" fill="hold">
                      <p:stCondLst>
                        <p:cond delay="indefinite"/>
                      </p:stCondLst>
                      <p:childTnLst>
                        <p:par>
                          <p:cTn id="46" nodeType="withEffect"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04" name="CustomShape 1"/>
          <p:cNvSpPr/>
          <p:nvPr/>
        </p:nvSpPr>
        <p:spPr>
          <a:xfrm>
            <a:off x="457200" y="27468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05" name="CustomShape 2"/>
          <p:cNvSpPr/>
          <p:nvPr/>
        </p:nvSpPr>
        <p:spPr>
          <a:xfrm>
            <a:off x="457200" y="1125360"/>
            <a:ext cx="8225280" cy="4996440"/>
          </a:xfrm>
          <a:prstGeom prst="rect">
            <a:avLst/>
          </a:prstGeom>
          <a:noFill/>
          <a:ln w="0">
            <a:noFill/>
          </a:ln>
        </p:spPr>
        <p:style>
          <a:lnRef idx="0"/>
          <a:fillRef idx="0"/>
          <a:effectRef idx="0"/>
          <a:fontRef idx="minor"/>
        </p:style>
      </p:sp>
      <p:sp>
        <p:nvSpPr>
          <p:cNvPr id="206" name="CustomShape 3"/>
          <p:cNvSpPr/>
          <p:nvPr/>
        </p:nvSpPr>
        <p:spPr>
          <a:xfrm>
            <a:off x="660240" y="929520"/>
            <a:ext cx="3570120" cy="499644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07" name="CustomShape 4"/>
          <p:cNvSpPr/>
          <p:nvPr/>
        </p:nvSpPr>
        <p:spPr>
          <a:xfrm>
            <a:off x="4866840" y="929520"/>
            <a:ext cx="3570120" cy="4996440"/>
          </a:xfrm>
          <a:prstGeom prst="rect">
            <a:avLst/>
          </a:prstGeom>
          <a:noFill/>
          <a:ln w="0">
            <a:noFill/>
          </a:ln>
        </p:spPr>
        <p:style>
          <a:lnRef idx="0"/>
          <a:fillRef idx="0"/>
          <a:effectRef idx="0"/>
          <a:fontRef idx="minor"/>
        </p:style>
        <p:txBody>
          <a:bodyPr lIns="90000" rIns="90000" tIns="45000" bIns="45000">
            <a:noAutofit/>
          </a:bodyPr>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7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08" name="Picture 2" descr=""/>
          <p:cNvPicPr/>
          <p:nvPr/>
        </p:nvPicPr>
        <p:blipFill>
          <a:blip r:embed="rId1"/>
          <a:stretch/>
        </p:blipFill>
        <p:spPr>
          <a:xfrm>
            <a:off x="1082160" y="1414080"/>
            <a:ext cx="2240640" cy="1895040"/>
          </a:xfrm>
          <a:prstGeom prst="rect">
            <a:avLst/>
          </a:prstGeom>
          <a:ln w="0">
            <a:noFill/>
          </a:ln>
        </p:spPr>
      </p:pic>
      <p:sp>
        <p:nvSpPr>
          <p:cNvPr id="209" name="CustomShape 5"/>
          <p:cNvSpPr/>
          <p:nvPr/>
        </p:nvSpPr>
        <p:spPr>
          <a:xfrm>
            <a:off x="965880" y="3386160"/>
            <a:ext cx="25030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10" name="Picture 7" descr="A picture containing chart&#10;&#10;Description automatically generated"/>
          <p:cNvPicPr/>
          <p:nvPr/>
        </p:nvPicPr>
        <p:blipFill>
          <a:blip r:embed="rId2"/>
          <a:stretch/>
        </p:blipFill>
        <p:spPr>
          <a:xfrm>
            <a:off x="1094400" y="4346280"/>
            <a:ext cx="2240640" cy="1895040"/>
          </a:xfrm>
          <a:prstGeom prst="rect">
            <a:avLst/>
          </a:prstGeom>
          <a:ln w="0">
            <a:noFill/>
          </a:ln>
        </p:spPr>
      </p:pic>
      <p:sp>
        <p:nvSpPr>
          <p:cNvPr id="211" name="CustomShape 6"/>
          <p:cNvSpPr/>
          <p:nvPr/>
        </p:nvSpPr>
        <p:spPr>
          <a:xfrm>
            <a:off x="5195160" y="3386160"/>
            <a:ext cx="386640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12" name="CustomShape 7"/>
          <p:cNvSpPr/>
          <p:nvPr/>
        </p:nvSpPr>
        <p:spPr>
          <a:xfrm>
            <a:off x="997560" y="6213960"/>
            <a:ext cx="38664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13" name="Picture 10" descr="A picture containing text, colorful, bird, yellow&#10;&#10;Description automatically generated"/>
          <p:cNvPicPr/>
          <p:nvPr/>
        </p:nvPicPr>
        <p:blipFill>
          <a:blip r:embed="rId3"/>
          <a:stretch/>
        </p:blipFill>
        <p:spPr>
          <a:xfrm>
            <a:off x="5303880" y="1400400"/>
            <a:ext cx="2240640" cy="1895040"/>
          </a:xfrm>
          <a:prstGeom prst="rect">
            <a:avLst/>
          </a:prstGeom>
          <a:ln w="0">
            <a:noFill/>
          </a:ln>
        </p:spPr>
      </p:pic>
      <p:sp>
        <p:nvSpPr>
          <p:cNvPr id="214" name="CustomShape 8"/>
          <p:cNvSpPr/>
          <p:nvPr/>
        </p:nvSpPr>
        <p:spPr>
          <a:xfrm>
            <a:off x="5195160" y="6213960"/>
            <a:ext cx="386640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15" name="Picture 13" descr="A picture containing silhouette, outdoor object&#10;&#10;Description automatically generated"/>
          <p:cNvPicPr/>
          <p:nvPr/>
        </p:nvPicPr>
        <p:blipFill>
          <a:blip r:embed="rId4"/>
          <a:stretch/>
        </p:blipFill>
        <p:spPr>
          <a:xfrm>
            <a:off x="5301000" y="4340160"/>
            <a:ext cx="2158920" cy="18259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58920" y="2847960"/>
            <a:ext cx="8225280" cy="7736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An image is pixels</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457200" y="274320"/>
            <a:ext cx="8228520" cy="776880"/>
          </a:xfrm>
          <a:prstGeom prst="rect">
            <a:avLst/>
          </a:prstGeom>
          <a:noFill/>
          <a:ln w="0">
            <a:noFill/>
          </a:ln>
        </p:spPr>
        <p:style>
          <a:lnRef idx="0"/>
          <a:fillRef idx="0"/>
          <a:effectRef idx="0"/>
          <a:fontRef idx="minor"/>
        </p:style>
        <p:txBody>
          <a:bodyPr lIns="90000" rIns="90000" tIns="45000" bIns="45000" anchor="ctr">
            <a:noAutofit/>
          </a:bodyPr>
          <a:p>
            <a:pPr marL="216000" indent="-21492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solidFill>
                  <a:srgbClr val="000000"/>
                </a:solidFill>
                <a:latin typeface="Arial"/>
                <a:ea typeface="DejaVu Sans"/>
              </a:rPr>
              <a:t>Image Basics: Pixels</a:t>
            </a:r>
            <a:endParaRPr b="0" lang="en-AU" sz="4400" spc="-1" strike="noStrike">
              <a:latin typeface="Arial"/>
            </a:endParaRPr>
          </a:p>
        </p:txBody>
      </p:sp>
      <p:sp>
        <p:nvSpPr>
          <p:cNvPr id="218" name="CustomShape 2"/>
          <p:cNvSpPr/>
          <p:nvPr/>
        </p:nvSpPr>
        <p:spPr>
          <a:xfrm>
            <a:off x="394920" y="1260000"/>
            <a:ext cx="8434800" cy="5398920"/>
          </a:xfrm>
          <a:prstGeom prst="rect">
            <a:avLst/>
          </a:prstGeom>
          <a:noFill/>
          <a:ln w="0">
            <a:noFill/>
          </a:ln>
        </p:spPr>
        <p:style>
          <a:lnRef idx="0"/>
          <a:fillRef idx="0"/>
          <a:effectRef idx="0"/>
          <a:fontRef idx="minor"/>
        </p:style>
        <p:txBody>
          <a:bodyPr lIns="90000" rIns="90000" tIns="45000" bIns="45000">
            <a:normAutofit/>
          </a:bodyPr>
          <a:p>
            <a:pPr marL="432000" indent="-3229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An image is made up of a rectangular array of dots called </a:t>
            </a:r>
            <a:r>
              <a:rPr b="1" lang="en-AU" sz="2000" spc="-1" strike="noStrike">
                <a:solidFill>
                  <a:srgbClr val="000000"/>
                </a:solidFill>
                <a:latin typeface="Arial"/>
                <a:ea typeface="DejaVu Sans"/>
              </a:rPr>
              <a:t>pixels</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9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Each pixel has a value in the </a:t>
            </a:r>
            <a:r>
              <a:rPr b="1" lang="en-AU" sz="2000" spc="-1" strike="noStrike">
                <a:solidFill>
                  <a:srgbClr val="000000"/>
                </a:solidFill>
                <a:latin typeface="Arial"/>
                <a:ea typeface="DejaVu Sans"/>
              </a:rPr>
              <a:t>range 0 to 2</a:t>
            </a:r>
            <a:r>
              <a:rPr b="1" lang="en-AU" sz="2000" spc="-1" strike="noStrike" baseline="30000">
                <a:solidFill>
                  <a:srgbClr val="000000"/>
                </a:solidFill>
                <a:latin typeface="Arial"/>
                <a:ea typeface="DejaVu Sans"/>
              </a:rPr>
              <a:t>n</a:t>
            </a:r>
            <a:r>
              <a:rPr b="1" lang="en-AU" sz="2000" spc="-1" strike="noStrike">
                <a:solidFill>
                  <a:srgbClr val="000000"/>
                </a:solidFill>
                <a:latin typeface="Arial"/>
                <a:ea typeface="DejaVu Sans"/>
              </a:rPr>
              <a:t> -1</a:t>
            </a:r>
            <a:r>
              <a:rPr b="0" lang="en-AU" sz="2000" spc="-1" strike="noStrike">
                <a:solidFill>
                  <a:srgbClr val="000000"/>
                </a:solidFill>
                <a:latin typeface="Arial"/>
                <a:ea typeface="DejaVu Sans"/>
              </a:rPr>
              <a:t> for some integer n</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9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Typically, </a:t>
            </a:r>
            <a:r>
              <a:rPr b="1" lang="en-AU" sz="2000" spc="-1" strike="noStrike">
                <a:solidFill>
                  <a:srgbClr val="000000"/>
                </a:solidFill>
                <a:latin typeface="Arial"/>
                <a:ea typeface="DejaVu Sans"/>
              </a:rPr>
              <a:t>n might be 8, 16 or 24</a:t>
            </a:r>
            <a:r>
              <a:rPr b="0" lang="en-AU" sz="2000" spc="-1" strike="noStrike">
                <a:solidFill>
                  <a:srgbClr val="000000"/>
                </a:solidFill>
                <a:latin typeface="Arial"/>
                <a:ea typeface="DejaVu Sans"/>
              </a:rPr>
              <a:t> (8 bit, 16 bit or 24 bit)</a:t>
            </a:r>
            <a:endParaRPr b="0" lang="en-AU" sz="2000" spc="-1" strike="noStrike">
              <a:latin typeface="Arial"/>
            </a:endParaRPr>
          </a:p>
          <a:p>
            <a:pPr marL="432000" indent="-3229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correspond to 0..255, 0..65535, 0..16777215</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9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bright pixel would have a high value, e.g. 255</a:t>
            </a:r>
            <a:endParaRPr b="0" lang="en-AU" sz="2000" spc="-1" strike="noStrike">
              <a:latin typeface="Arial"/>
            </a:endParaRPr>
          </a:p>
          <a:p>
            <a:pPr marL="432000" indent="-3229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dark pixel would have a low value, e.g. 0</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9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ea typeface="DejaVu Sans"/>
              </a:rPr>
              <a:t>Colour</a:t>
            </a:r>
            <a:r>
              <a:rPr b="0" lang="en-AU" sz="2000" spc="-1" strike="noStrike">
                <a:solidFill>
                  <a:srgbClr val="000000"/>
                </a:solidFill>
                <a:latin typeface="Arial"/>
                <a:ea typeface="DejaVu Sans"/>
              </a:rPr>
              <a:t> is usually represented as triples of numbers. </a:t>
            </a:r>
            <a:endParaRPr b="0" lang="en-AU" sz="2000" spc="-1" strike="noStrike">
              <a:latin typeface="Arial"/>
            </a:endParaRPr>
          </a:p>
          <a:p>
            <a:pPr marL="432000" indent="-3229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For instance, in </a:t>
            </a:r>
            <a:r>
              <a:rPr b="1" lang="en-AU" sz="2000" spc="-1" strike="noStrike">
                <a:solidFill>
                  <a:srgbClr val="ff0000"/>
                </a:solidFill>
                <a:latin typeface="Arial"/>
                <a:ea typeface="DejaVu Sans"/>
              </a:rPr>
              <a:t>R</a:t>
            </a:r>
            <a:r>
              <a:rPr b="1" lang="en-AU" sz="2000" spc="-1" strike="noStrike">
                <a:solidFill>
                  <a:srgbClr val="99cc00"/>
                </a:solidFill>
                <a:latin typeface="Arial"/>
                <a:ea typeface="DejaVu Sans"/>
              </a:rPr>
              <a:t>G</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 format the triple (255,255,0) would represent maximum brightness </a:t>
            </a:r>
            <a:r>
              <a:rPr b="1" lang="en-AU" sz="2000" spc="-1" strike="noStrike">
                <a:solidFill>
                  <a:srgbClr val="ff0000"/>
                </a:solidFill>
                <a:latin typeface="Arial"/>
                <a:ea typeface="DejaVu Sans"/>
              </a:rPr>
              <a:t>R</a:t>
            </a:r>
            <a:r>
              <a:rPr b="0" lang="en-AU" sz="2000" spc="-1" strike="noStrike">
                <a:solidFill>
                  <a:srgbClr val="ff0000"/>
                </a:solidFill>
                <a:latin typeface="Arial"/>
                <a:ea typeface="DejaVu Sans"/>
              </a:rPr>
              <a:t>ed and </a:t>
            </a:r>
            <a:r>
              <a:rPr b="0" lang="en-AU" sz="2000" spc="-1" strike="noStrike">
                <a:solidFill>
                  <a:srgbClr val="99cc00"/>
                </a:solidFill>
                <a:latin typeface="Arial"/>
                <a:ea typeface="DejaVu Sans"/>
              </a:rPr>
              <a:t>Green, with no </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lue. </a:t>
            </a:r>
            <a:endParaRPr b="0" lang="en-AU" sz="2000" spc="-1" strike="noStrike">
              <a:latin typeface="Arial"/>
            </a:endParaRPr>
          </a:p>
          <a:p>
            <a:pPr lvl="1" marL="864000" indent="-322920">
              <a:lnSpc>
                <a:spcPct val="100000"/>
              </a:lnSpc>
              <a:spcBef>
                <a:spcPts val="499"/>
              </a:spcBef>
              <a:buClr>
                <a:srgbClr val="000000"/>
              </a:buClr>
              <a:buSzPct val="75000"/>
              <a:buFont typeface="Symbo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333399"/>
                </a:solidFill>
                <a:latin typeface="Arial"/>
                <a:ea typeface="DejaVu Sans"/>
              </a:rPr>
              <a:t>Most people would perceive this as</a:t>
            </a:r>
            <a:r>
              <a:rPr b="0" lang="en-AU" sz="2000" spc="-1" strike="noStrike">
                <a:solidFill>
                  <a:srgbClr val="ffff00"/>
                </a:solidFill>
                <a:latin typeface="Arial"/>
                <a:ea typeface="DejaVu Sans"/>
              </a:rPr>
              <a:t> </a:t>
            </a:r>
            <a:r>
              <a:rPr b="0" lang="en-AU" sz="2000" spc="-1" strike="noStrike">
                <a:solidFill>
                  <a:srgbClr val="d2c62e"/>
                </a:solidFill>
                <a:latin typeface="Arial"/>
                <a:ea typeface="DejaVu Sans"/>
              </a:rPr>
              <a:t>yellow.</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540000" y="180000"/>
            <a:ext cx="8228520" cy="776880"/>
          </a:xfrm>
          <a:prstGeom prst="rect">
            <a:avLst/>
          </a:prstGeom>
          <a:noFill/>
          <a:ln w="0">
            <a:noFill/>
          </a:ln>
        </p:spPr>
        <p:style>
          <a:lnRef idx="0"/>
          <a:fillRef idx="0"/>
          <a:effectRef idx="0"/>
          <a:fontRef idx="minor"/>
        </p:style>
        <p:txBody>
          <a:bodyPr lIns="90000" rIns="90000" tIns="45000" bIns="45000" anchor="ctr">
            <a:noAutofit/>
          </a:bodyPr>
          <a:p>
            <a:pPr marL="216000" indent="-21492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solidFill>
                  <a:srgbClr val="000000"/>
                </a:solidFill>
                <a:latin typeface="Arial"/>
                <a:ea typeface="DejaVu Sans"/>
              </a:rPr>
              <a:t>The Mathematics of Image Analysis</a:t>
            </a:r>
            <a:endParaRPr b="0" lang="en-AU" sz="3200" spc="-1" strike="noStrike">
              <a:latin typeface="Arial"/>
            </a:endParaRPr>
          </a:p>
        </p:txBody>
      </p:sp>
      <p:sp>
        <p:nvSpPr>
          <p:cNvPr id="220" name="CustomShape 2"/>
          <p:cNvSpPr/>
          <p:nvPr/>
        </p:nvSpPr>
        <p:spPr>
          <a:xfrm>
            <a:off x="468360" y="907560"/>
            <a:ext cx="4462920" cy="5472720"/>
          </a:xfrm>
          <a:prstGeom prst="rect">
            <a:avLst/>
          </a:prstGeom>
          <a:noFill/>
          <a:ln w="0">
            <a:noFill/>
          </a:ln>
        </p:spPr>
        <p:style>
          <a:lnRef idx="0"/>
          <a:fillRef idx="0"/>
          <a:effectRef idx="0"/>
          <a:fontRef idx="minor"/>
        </p:style>
        <p:txBody>
          <a:bodyPr lIns="90000" rIns="90000" tIns="45000" bIns="45000">
            <a:normAutofit fontScale="89000"/>
          </a:bodyPr>
          <a:p>
            <a:pPr marL="432000" indent="-32292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At it’s core, image analysis applies </a:t>
            </a:r>
            <a:r>
              <a:rPr b="1" lang="en-AU" sz="2000" spc="-1" strike="noStrike">
                <a:solidFill>
                  <a:srgbClr val="000000"/>
                </a:solidFill>
                <a:latin typeface="Arial"/>
                <a:ea typeface="DejaVu Sans"/>
              </a:rPr>
              <a:t>functions</a:t>
            </a:r>
            <a:r>
              <a:rPr b="0" lang="en-AU" sz="2000" spc="-1" strike="noStrike">
                <a:solidFill>
                  <a:srgbClr val="000000"/>
                </a:solidFill>
                <a:latin typeface="Arial"/>
                <a:ea typeface="DejaVu Sans"/>
              </a:rPr>
              <a:t> to </a:t>
            </a:r>
            <a:r>
              <a:rPr b="1" lang="en-AU" sz="2000" spc="-1" strike="noStrike">
                <a:solidFill>
                  <a:srgbClr val="000000"/>
                </a:solidFill>
                <a:latin typeface="Arial"/>
                <a:ea typeface="DejaVu Sans"/>
              </a:rPr>
              <a:t>matrices</a:t>
            </a:r>
            <a:r>
              <a:rPr b="0" lang="en-AU" sz="2000" spc="-1" strike="noStrike">
                <a:solidFill>
                  <a:srgbClr val="000000"/>
                </a:solidFill>
                <a:latin typeface="Arial"/>
                <a:ea typeface="DejaVu Sans"/>
              </a:rPr>
              <a:t> of numbers.</a:t>
            </a:r>
            <a:endParaRPr b="0" lang="en-AU" sz="2000" spc="-1" strike="noStrike">
              <a:latin typeface="Arial"/>
            </a:endParaRPr>
          </a:p>
          <a:p>
            <a:pPr>
              <a:lnSpc>
                <a:spcPct val="100000"/>
              </a:lnSpc>
              <a:spcBef>
                <a:spcPts val="2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92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We denote the values (intensity) in row x, column y by </a:t>
            </a:r>
            <a:r>
              <a:rPr b="1" lang="en-AU" sz="2000" spc="-1" strike="noStrike">
                <a:solidFill>
                  <a:srgbClr val="000000"/>
                </a:solidFill>
                <a:latin typeface="Arial"/>
                <a:ea typeface="DejaVu Sans"/>
              </a:rPr>
              <a:t>I(x,y)</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92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 </a:t>
            </a:r>
            <a:r>
              <a:rPr b="1" lang="en-AU" sz="2000" spc="-1" strike="noStrike">
                <a:solidFill>
                  <a:srgbClr val="000000"/>
                </a:solidFill>
                <a:latin typeface="Arial"/>
                <a:ea typeface="DejaVu Sans"/>
              </a:rPr>
              <a:t>brightness increase</a:t>
            </a:r>
            <a:r>
              <a:rPr b="0" lang="en-AU" sz="2000" spc="-1" strike="noStrike">
                <a:solidFill>
                  <a:srgbClr val="000000"/>
                </a:solidFill>
                <a:latin typeface="Arial"/>
                <a:ea typeface="DejaVu Sans"/>
              </a:rPr>
              <a:t> might be performed by the function</a:t>
            </a:r>
            <a:endParaRPr b="0" lang="en-AU" sz="2000" spc="-1" strike="noStrike">
              <a:latin typeface="Arial"/>
            </a:endParaRPr>
          </a:p>
          <a:p>
            <a:pPr marL="342720" indent="-34164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I(x,y) + 20</a:t>
            </a:r>
            <a:endParaRPr b="0" lang="en-AU" sz="2000" spc="-1" strike="noStrike">
              <a:latin typeface="Arial"/>
            </a:endParaRPr>
          </a:p>
          <a:p>
            <a:pPr marL="342720" indent="-341640">
              <a:lnSpc>
                <a:spcPct val="100000"/>
              </a:lnSpc>
              <a:spcBef>
                <a:spcPts val="499"/>
              </a:spcBef>
              <a:tabLst>
                <a:tab algn="l" pos="0"/>
              </a:tabLst>
            </a:pPr>
            <a:endParaRPr b="0" lang="en-AU" sz="2000" spc="-1" strike="noStrike">
              <a:latin typeface="Arial"/>
            </a:endParaRPr>
          </a:p>
          <a:p>
            <a:pPr marL="342720" indent="-341640">
              <a:lnSpc>
                <a:spcPct val="100000"/>
              </a:lnSpc>
              <a:spcBef>
                <a:spcPts val="249"/>
              </a:spcBef>
              <a:tabLst>
                <a:tab algn="l" pos="0"/>
              </a:tabLst>
            </a:pPr>
            <a:endParaRPr b="0" lang="en-AU" sz="2000" spc="-1" strike="noStrike">
              <a:latin typeface="Arial"/>
            </a:endParaRPr>
          </a:p>
          <a:p>
            <a:pPr marL="432000" indent="-32292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an </a:t>
            </a:r>
            <a:r>
              <a:rPr b="1" lang="en-AU" sz="2000" spc="-1" strike="noStrike">
                <a:solidFill>
                  <a:srgbClr val="000000"/>
                </a:solidFill>
                <a:latin typeface="Arial"/>
                <a:ea typeface="DejaVu Sans"/>
              </a:rPr>
              <a:t>object detector</a:t>
            </a:r>
            <a:r>
              <a:rPr b="0" lang="en-AU" sz="2000" spc="-1" strike="noStrike">
                <a:solidFill>
                  <a:srgbClr val="000000"/>
                </a:solidFill>
                <a:latin typeface="Arial"/>
                <a:ea typeface="DejaVu Sans"/>
              </a:rPr>
              <a:t> assigns individual objects a unique number</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4164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255,  if  I(x,y) &gt; 100</a:t>
            </a:r>
            <a:endParaRPr b="0" lang="en-AU" sz="2000" spc="-1" strike="noStrike">
              <a:latin typeface="Arial"/>
            </a:endParaRPr>
          </a:p>
          <a:p>
            <a:pPr marL="342720" indent="-34164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0,  otherwise</a:t>
            </a:r>
            <a:endParaRPr b="0" lang="en-AU" sz="2000" spc="-1" strike="noStrike">
              <a:latin typeface="Arial"/>
            </a:endParaRPr>
          </a:p>
        </p:txBody>
      </p:sp>
      <p:graphicFrame>
        <p:nvGraphicFramePr>
          <p:cNvPr id="221" name="Table 3"/>
          <p:cNvGraphicFramePr/>
          <p:nvPr/>
        </p:nvGraphicFramePr>
        <p:xfrm>
          <a:off x="5485320" y="121428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22" name="Table 4"/>
          <p:cNvGraphicFramePr/>
          <p:nvPr/>
        </p:nvGraphicFramePr>
        <p:xfrm>
          <a:off x="5485320" y="31039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23" name="Table 5"/>
          <p:cNvGraphicFramePr/>
          <p:nvPr/>
        </p:nvGraphicFramePr>
        <p:xfrm>
          <a:off x="5485320" y="48841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8023</TotalTime>
  <Application>LibreOffice/7.0.4.2$Linux_X86_64 LibreOffice_project/00$Build-2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2021-03-16T13:37:53Z</dcterms:modified>
  <cp:revision>754</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